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5"/>
  </p:notesMasterIdLst>
  <p:handoutMasterIdLst>
    <p:handoutMasterId r:id="rId26"/>
  </p:handoutMasterIdLst>
  <p:sldIdLst>
    <p:sldId id="256" r:id="rId2"/>
    <p:sldId id="257" r:id="rId3"/>
    <p:sldId id="258" r:id="rId4"/>
    <p:sldId id="259" r:id="rId5"/>
    <p:sldId id="260" r:id="rId6"/>
    <p:sldId id="262" r:id="rId7"/>
    <p:sldId id="284" r:id="rId8"/>
    <p:sldId id="263" r:id="rId9"/>
    <p:sldId id="264" r:id="rId10"/>
    <p:sldId id="265" r:id="rId11"/>
    <p:sldId id="266" r:id="rId12"/>
    <p:sldId id="267" r:id="rId13"/>
    <p:sldId id="268" r:id="rId14"/>
    <p:sldId id="270" r:id="rId15"/>
    <p:sldId id="271" r:id="rId16"/>
    <p:sldId id="272" r:id="rId17"/>
    <p:sldId id="275" r:id="rId18"/>
    <p:sldId id="285" r:id="rId19"/>
    <p:sldId id="286" r:id="rId20"/>
    <p:sldId id="277" r:id="rId21"/>
    <p:sldId id="280" r:id="rId22"/>
    <p:sldId id="283" r:id="rId23"/>
    <p:sldId id="282" r:id="rId2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clrMode="bw"/>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94649"/>
    <a:srgbClr val="F7902A"/>
    <a:srgbClr val="876664"/>
    <a:srgbClr val="99522B"/>
    <a:srgbClr val="A50021"/>
    <a:srgbClr val="990033"/>
    <a:srgbClr val="CC0000"/>
    <a:srgbClr val="6600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0" autoAdjust="0"/>
    <p:restoredTop sz="86357" autoAdjust="0"/>
  </p:normalViewPr>
  <p:slideViewPr>
    <p:cSldViewPr snapToGrid="0">
      <p:cViewPr varScale="1">
        <p:scale>
          <a:sx n="79" d="100"/>
          <a:sy n="79" d="100"/>
        </p:scale>
        <p:origin x="774" y="132"/>
      </p:cViewPr>
      <p:guideLst>
        <p:guide orient="horz" pos="2160"/>
        <p:guide pos="3840"/>
      </p:guideLst>
    </p:cSldViewPr>
  </p:slideViewPr>
  <p:outlineViewPr>
    <p:cViewPr>
      <p:scale>
        <a:sx n="33" d="100"/>
        <a:sy n="33" d="100"/>
      </p:scale>
      <p:origin x="0" y="-1158"/>
    </p:cViewPr>
  </p:outlineViewPr>
  <p:notesTextViewPr>
    <p:cViewPr>
      <p:scale>
        <a:sx n="3" d="2"/>
        <a:sy n="3" d="2"/>
      </p:scale>
      <p:origin x="0" y="0"/>
    </p:cViewPr>
  </p:notesTextViewPr>
  <p:sorterViewPr>
    <p:cViewPr varScale="1">
      <p:scale>
        <a:sx n="1" d="1"/>
        <a:sy n="1" d="1"/>
      </p:scale>
      <p:origin x="0" y="0"/>
    </p:cViewPr>
  </p:sorterViewPr>
  <p:notesViewPr>
    <p:cSldViewPr snapToGrid="0">
      <p:cViewPr varScale="1">
        <p:scale>
          <a:sx n="89" d="100"/>
          <a:sy n="89" d="100"/>
        </p:scale>
        <p:origin x="1368"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image" Target="../media/image4.gif"/><Relationship Id="rId4" Type="http://schemas.openxmlformats.org/officeDocument/2006/relationships/image" Target="../media/image7.jpe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81D1A58-C74E-4FCA-A978-E65325245DBF}" type="doc">
      <dgm:prSet loTypeId="urn:microsoft.com/office/officeart/2005/8/layout/hList7" loCatId="process" qsTypeId="urn:microsoft.com/office/officeart/2005/8/quickstyle/simple1" qsCatId="simple" csTypeId="urn:microsoft.com/office/officeart/2005/8/colors/colorful4" csCatId="colorful" phldr="1"/>
      <dgm:spPr/>
    </dgm:pt>
    <dgm:pt modelId="{B253D64D-0794-44AA-A08A-2B0BB2C67759}">
      <dgm:prSet phldrT="[Text]"/>
      <dgm:spPr/>
      <dgm:t>
        <a:bodyPr/>
        <a:lstStyle/>
        <a:p>
          <a:r>
            <a:rPr lang="en-US" dirty="0" smtClean="0"/>
            <a:t>Meet twice per month</a:t>
          </a:r>
          <a:endParaRPr lang="en-US" dirty="0"/>
        </a:p>
      </dgm:t>
    </dgm:pt>
    <dgm:pt modelId="{8B4F7BF9-BD37-45D9-A109-B3703944BA02}" type="parTrans" cxnId="{59A10702-2801-47FC-A105-84C74AA2C49F}">
      <dgm:prSet/>
      <dgm:spPr/>
      <dgm:t>
        <a:bodyPr/>
        <a:lstStyle/>
        <a:p>
          <a:endParaRPr lang="en-US"/>
        </a:p>
      </dgm:t>
    </dgm:pt>
    <dgm:pt modelId="{C5AF47FC-C883-446F-B147-38F01EFF5696}" type="sibTrans" cxnId="{59A10702-2801-47FC-A105-84C74AA2C49F}">
      <dgm:prSet/>
      <dgm:spPr/>
      <dgm:t>
        <a:bodyPr/>
        <a:lstStyle/>
        <a:p>
          <a:endParaRPr lang="en-US"/>
        </a:p>
      </dgm:t>
    </dgm:pt>
    <dgm:pt modelId="{61C08598-733D-4B40-BD75-AEE8AF63F102}">
      <dgm:prSet phldrT="[Text]"/>
      <dgm:spPr/>
      <dgm:t>
        <a:bodyPr/>
        <a:lstStyle/>
        <a:p>
          <a:r>
            <a:rPr lang="en-US" dirty="0" smtClean="0"/>
            <a:t>Work to Improve student achievement</a:t>
          </a:r>
          <a:endParaRPr lang="en-US" dirty="0"/>
        </a:p>
      </dgm:t>
    </dgm:pt>
    <dgm:pt modelId="{EF324889-16D9-4A0D-9DD8-8DD3B39BE20A}" type="parTrans" cxnId="{8D2A6301-F2A1-470C-A09D-A13DD14A96F2}">
      <dgm:prSet/>
      <dgm:spPr/>
      <dgm:t>
        <a:bodyPr/>
        <a:lstStyle/>
        <a:p>
          <a:endParaRPr lang="en-US"/>
        </a:p>
      </dgm:t>
    </dgm:pt>
    <dgm:pt modelId="{9E91D68D-E040-462C-96CA-973CF347182A}" type="sibTrans" cxnId="{8D2A6301-F2A1-470C-A09D-A13DD14A96F2}">
      <dgm:prSet/>
      <dgm:spPr/>
      <dgm:t>
        <a:bodyPr/>
        <a:lstStyle/>
        <a:p>
          <a:endParaRPr lang="en-US"/>
        </a:p>
      </dgm:t>
    </dgm:pt>
    <dgm:pt modelId="{5AC9B7D3-8887-4EE5-923A-A564AB6B3CEE}">
      <dgm:prSet phldrT="[Text]"/>
      <dgm:spPr/>
      <dgm:t>
        <a:bodyPr/>
        <a:lstStyle/>
        <a:p>
          <a:r>
            <a:rPr lang="en-US" dirty="0" smtClean="0"/>
            <a:t>Hold each other accountable</a:t>
          </a:r>
          <a:endParaRPr lang="en-US" dirty="0"/>
        </a:p>
      </dgm:t>
    </dgm:pt>
    <dgm:pt modelId="{695BACB8-D6C7-4308-A8BE-4A734B9A6663}" type="parTrans" cxnId="{33F42287-F732-4407-9141-32DA417E47E0}">
      <dgm:prSet/>
      <dgm:spPr/>
      <dgm:t>
        <a:bodyPr/>
        <a:lstStyle/>
        <a:p>
          <a:endParaRPr lang="en-US"/>
        </a:p>
      </dgm:t>
    </dgm:pt>
    <dgm:pt modelId="{388AA58E-3F68-431D-94BF-7AE30A67998D}" type="sibTrans" cxnId="{33F42287-F732-4407-9141-32DA417E47E0}">
      <dgm:prSet/>
      <dgm:spPr/>
      <dgm:t>
        <a:bodyPr/>
        <a:lstStyle/>
        <a:p>
          <a:endParaRPr lang="en-US"/>
        </a:p>
      </dgm:t>
    </dgm:pt>
    <dgm:pt modelId="{5BEBD228-B9DE-4544-9727-41C0AED58484}">
      <dgm:prSet phldrT="[Text]"/>
      <dgm:spPr/>
      <dgm:t>
        <a:bodyPr/>
        <a:lstStyle/>
        <a:p>
          <a:r>
            <a:rPr lang="en-US" dirty="0" smtClean="0"/>
            <a:t>Develop a culture of candor</a:t>
          </a:r>
          <a:endParaRPr lang="en-US" dirty="0"/>
        </a:p>
      </dgm:t>
    </dgm:pt>
    <dgm:pt modelId="{3342F59E-EED3-4DBD-A23E-88EBD6EE233B}" type="parTrans" cxnId="{42DE7325-1B2D-4053-A5C4-3A63F095BF2F}">
      <dgm:prSet/>
      <dgm:spPr/>
      <dgm:t>
        <a:bodyPr/>
        <a:lstStyle/>
        <a:p>
          <a:endParaRPr lang="en-US"/>
        </a:p>
      </dgm:t>
    </dgm:pt>
    <dgm:pt modelId="{D7290C5D-E62C-4134-BC88-52F1EEB9E39D}" type="sibTrans" cxnId="{42DE7325-1B2D-4053-A5C4-3A63F095BF2F}">
      <dgm:prSet/>
      <dgm:spPr/>
      <dgm:t>
        <a:bodyPr/>
        <a:lstStyle/>
        <a:p>
          <a:endParaRPr lang="en-US"/>
        </a:p>
      </dgm:t>
    </dgm:pt>
    <dgm:pt modelId="{56E9D86B-85CE-4BF3-A0FA-5710C60F2210}" type="pres">
      <dgm:prSet presAssocID="{981D1A58-C74E-4FCA-A978-E65325245DBF}" presName="Name0" presStyleCnt="0">
        <dgm:presLayoutVars>
          <dgm:dir/>
          <dgm:resizeHandles val="exact"/>
        </dgm:presLayoutVars>
      </dgm:prSet>
      <dgm:spPr/>
    </dgm:pt>
    <dgm:pt modelId="{5157CC17-E1B0-48CD-97E6-5543C4BC7648}" type="pres">
      <dgm:prSet presAssocID="{981D1A58-C74E-4FCA-A978-E65325245DBF}" presName="fgShape" presStyleLbl="fgShp" presStyleIdx="0" presStyleCnt="1"/>
      <dgm:spPr/>
    </dgm:pt>
    <dgm:pt modelId="{8DE81F1F-F28B-4831-9C8C-059754778283}" type="pres">
      <dgm:prSet presAssocID="{981D1A58-C74E-4FCA-A978-E65325245DBF}" presName="linComp" presStyleCnt="0"/>
      <dgm:spPr/>
    </dgm:pt>
    <dgm:pt modelId="{971E256A-5B87-41F7-879B-282CFFCA8408}" type="pres">
      <dgm:prSet presAssocID="{B253D64D-0794-44AA-A08A-2B0BB2C67759}" presName="compNode" presStyleCnt="0"/>
      <dgm:spPr/>
    </dgm:pt>
    <dgm:pt modelId="{270425C6-4464-475E-9106-5198FA6B847F}" type="pres">
      <dgm:prSet presAssocID="{B253D64D-0794-44AA-A08A-2B0BB2C67759}" presName="bkgdShape" presStyleLbl="node1" presStyleIdx="0" presStyleCnt="4"/>
      <dgm:spPr/>
      <dgm:t>
        <a:bodyPr/>
        <a:lstStyle/>
        <a:p>
          <a:endParaRPr lang="en-US"/>
        </a:p>
      </dgm:t>
    </dgm:pt>
    <dgm:pt modelId="{53550089-3B25-4E83-B052-CE5592FDC237}" type="pres">
      <dgm:prSet presAssocID="{B253D64D-0794-44AA-A08A-2B0BB2C67759}" presName="nodeTx" presStyleLbl="node1" presStyleIdx="0" presStyleCnt="4">
        <dgm:presLayoutVars>
          <dgm:bulletEnabled val="1"/>
        </dgm:presLayoutVars>
      </dgm:prSet>
      <dgm:spPr/>
      <dgm:t>
        <a:bodyPr/>
        <a:lstStyle/>
        <a:p>
          <a:endParaRPr lang="en-US"/>
        </a:p>
      </dgm:t>
    </dgm:pt>
    <dgm:pt modelId="{04861E9E-2D91-44B1-A8CB-24DB60A46E39}" type="pres">
      <dgm:prSet presAssocID="{B253D64D-0794-44AA-A08A-2B0BB2C67759}" presName="invisiNode" presStyleLbl="node1" presStyleIdx="0" presStyleCnt="4"/>
      <dgm:spPr/>
    </dgm:pt>
    <dgm:pt modelId="{172A8466-256E-43D3-BE29-65CEEC2AD45D}" type="pres">
      <dgm:prSet presAssocID="{B253D64D-0794-44AA-A08A-2B0BB2C67759}" presName="imagNode"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06534747-5DA4-431D-BD79-AF66AE0B3E7C}" type="pres">
      <dgm:prSet presAssocID="{C5AF47FC-C883-446F-B147-38F01EFF5696}" presName="sibTrans" presStyleLbl="sibTrans2D1" presStyleIdx="0" presStyleCnt="0"/>
      <dgm:spPr/>
      <dgm:t>
        <a:bodyPr/>
        <a:lstStyle/>
        <a:p>
          <a:endParaRPr lang="en-US"/>
        </a:p>
      </dgm:t>
    </dgm:pt>
    <dgm:pt modelId="{51A79600-660F-440E-A49E-66963659FABB}" type="pres">
      <dgm:prSet presAssocID="{5BEBD228-B9DE-4544-9727-41C0AED58484}" presName="compNode" presStyleCnt="0"/>
      <dgm:spPr/>
    </dgm:pt>
    <dgm:pt modelId="{7F11B596-1C28-4C47-9B80-7607E9620EFE}" type="pres">
      <dgm:prSet presAssocID="{5BEBD228-B9DE-4544-9727-41C0AED58484}" presName="bkgdShape" presStyleLbl="node1" presStyleIdx="1" presStyleCnt="4"/>
      <dgm:spPr/>
      <dgm:t>
        <a:bodyPr/>
        <a:lstStyle/>
        <a:p>
          <a:endParaRPr lang="en-US"/>
        </a:p>
      </dgm:t>
    </dgm:pt>
    <dgm:pt modelId="{39D26A0E-684A-4223-A0CC-55654AC30756}" type="pres">
      <dgm:prSet presAssocID="{5BEBD228-B9DE-4544-9727-41C0AED58484}" presName="nodeTx" presStyleLbl="node1" presStyleIdx="1" presStyleCnt="4">
        <dgm:presLayoutVars>
          <dgm:bulletEnabled val="1"/>
        </dgm:presLayoutVars>
      </dgm:prSet>
      <dgm:spPr/>
      <dgm:t>
        <a:bodyPr/>
        <a:lstStyle/>
        <a:p>
          <a:endParaRPr lang="en-US"/>
        </a:p>
      </dgm:t>
    </dgm:pt>
    <dgm:pt modelId="{5062229C-C995-40D1-B7E3-48D1F441B888}" type="pres">
      <dgm:prSet presAssocID="{5BEBD228-B9DE-4544-9727-41C0AED58484}" presName="invisiNode" presStyleLbl="node1" presStyleIdx="1" presStyleCnt="4"/>
      <dgm:spPr/>
    </dgm:pt>
    <dgm:pt modelId="{F43D5B3A-7F76-4198-A9BD-A3B7B49E8A27}" type="pres">
      <dgm:prSet presAssocID="{5BEBD228-B9DE-4544-9727-41C0AED58484}" presName="imagNode" presStyleLbl="f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55DA4FED-A85C-4E35-BC9B-8AD1784972A8}" type="pres">
      <dgm:prSet presAssocID="{D7290C5D-E62C-4134-BC88-52F1EEB9E39D}" presName="sibTrans" presStyleLbl="sibTrans2D1" presStyleIdx="0" presStyleCnt="0"/>
      <dgm:spPr/>
      <dgm:t>
        <a:bodyPr/>
        <a:lstStyle/>
        <a:p>
          <a:endParaRPr lang="en-US"/>
        </a:p>
      </dgm:t>
    </dgm:pt>
    <dgm:pt modelId="{D79985BC-DB53-44A4-9039-9FFB035378D3}" type="pres">
      <dgm:prSet presAssocID="{5AC9B7D3-8887-4EE5-923A-A564AB6B3CEE}" presName="compNode" presStyleCnt="0"/>
      <dgm:spPr/>
    </dgm:pt>
    <dgm:pt modelId="{67DF2682-B1F4-401B-A809-2030194747A8}" type="pres">
      <dgm:prSet presAssocID="{5AC9B7D3-8887-4EE5-923A-A564AB6B3CEE}" presName="bkgdShape" presStyleLbl="node1" presStyleIdx="2" presStyleCnt="4"/>
      <dgm:spPr/>
      <dgm:t>
        <a:bodyPr/>
        <a:lstStyle/>
        <a:p>
          <a:endParaRPr lang="en-US"/>
        </a:p>
      </dgm:t>
    </dgm:pt>
    <dgm:pt modelId="{7498C2D2-3B3E-4E73-B35F-E31C697FA9C3}" type="pres">
      <dgm:prSet presAssocID="{5AC9B7D3-8887-4EE5-923A-A564AB6B3CEE}" presName="nodeTx" presStyleLbl="node1" presStyleIdx="2" presStyleCnt="4">
        <dgm:presLayoutVars>
          <dgm:bulletEnabled val="1"/>
        </dgm:presLayoutVars>
      </dgm:prSet>
      <dgm:spPr/>
      <dgm:t>
        <a:bodyPr/>
        <a:lstStyle/>
        <a:p>
          <a:endParaRPr lang="en-US"/>
        </a:p>
      </dgm:t>
    </dgm:pt>
    <dgm:pt modelId="{666CBC0B-427D-4777-BD2C-49E6C778E4B8}" type="pres">
      <dgm:prSet presAssocID="{5AC9B7D3-8887-4EE5-923A-A564AB6B3CEE}" presName="invisiNode" presStyleLbl="node1" presStyleIdx="2" presStyleCnt="4"/>
      <dgm:spPr/>
    </dgm:pt>
    <dgm:pt modelId="{FE58ABCB-1969-44B4-A798-5EAFC54F9D8F}" type="pres">
      <dgm:prSet presAssocID="{5AC9B7D3-8887-4EE5-923A-A564AB6B3CEE}" presName="imagNode" presStyleLbl="f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11000" r="-11000"/>
          </a:stretch>
        </a:blipFill>
      </dgm:spPr>
    </dgm:pt>
    <dgm:pt modelId="{83F7A927-6485-446B-AFC1-E44057BB2697}" type="pres">
      <dgm:prSet presAssocID="{388AA58E-3F68-431D-94BF-7AE30A67998D}" presName="sibTrans" presStyleLbl="sibTrans2D1" presStyleIdx="0" presStyleCnt="0"/>
      <dgm:spPr/>
      <dgm:t>
        <a:bodyPr/>
        <a:lstStyle/>
        <a:p>
          <a:endParaRPr lang="en-US"/>
        </a:p>
      </dgm:t>
    </dgm:pt>
    <dgm:pt modelId="{5FFB3157-F9E4-47A2-A182-FE30201EAE2D}" type="pres">
      <dgm:prSet presAssocID="{61C08598-733D-4B40-BD75-AEE8AF63F102}" presName="compNode" presStyleCnt="0"/>
      <dgm:spPr/>
    </dgm:pt>
    <dgm:pt modelId="{9B7406A8-49DD-4ECF-87E2-88047C661FBD}" type="pres">
      <dgm:prSet presAssocID="{61C08598-733D-4B40-BD75-AEE8AF63F102}" presName="bkgdShape" presStyleLbl="node1" presStyleIdx="3" presStyleCnt="4"/>
      <dgm:spPr/>
      <dgm:t>
        <a:bodyPr/>
        <a:lstStyle/>
        <a:p>
          <a:endParaRPr lang="en-US"/>
        </a:p>
      </dgm:t>
    </dgm:pt>
    <dgm:pt modelId="{4C9A688D-69CE-4BE3-938B-5D68A5BAADA8}" type="pres">
      <dgm:prSet presAssocID="{61C08598-733D-4B40-BD75-AEE8AF63F102}" presName="nodeTx" presStyleLbl="node1" presStyleIdx="3" presStyleCnt="4">
        <dgm:presLayoutVars>
          <dgm:bulletEnabled val="1"/>
        </dgm:presLayoutVars>
      </dgm:prSet>
      <dgm:spPr/>
      <dgm:t>
        <a:bodyPr/>
        <a:lstStyle/>
        <a:p>
          <a:endParaRPr lang="en-US"/>
        </a:p>
      </dgm:t>
    </dgm:pt>
    <dgm:pt modelId="{1734375F-2492-4A34-B69F-5B92E9D4CBF7}" type="pres">
      <dgm:prSet presAssocID="{61C08598-733D-4B40-BD75-AEE8AF63F102}" presName="invisiNode" presStyleLbl="node1" presStyleIdx="3" presStyleCnt="4"/>
      <dgm:spPr/>
    </dgm:pt>
    <dgm:pt modelId="{EB6AB856-F112-43AD-AF77-A01956074B2B}" type="pres">
      <dgm:prSet presAssocID="{61C08598-733D-4B40-BD75-AEE8AF63F102}" presName="imagNode" presStyleLbl="fgImgPlace1" presStyleIdx="3" presStyleCnt="4"/>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dgm:spPr>
    </dgm:pt>
  </dgm:ptLst>
  <dgm:cxnLst>
    <dgm:cxn modelId="{342BDD30-2602-441D-BFC6-8504ED67C9EF}" type="presOf" srcId="{B253D64D-0794-44AA-A08A-2B0BB2C67759}" destId="{270425C6-4464-475E-9106-5198FA6B847F}" srcOrd="0" destOrd="0" presId="urn:microsoft.com/office/officeart/2005/8/layout/hList7"/>
    <dgm:cxn modelId="{E1A1A26E-FF3B-4779-A5D4-AA4D0AAA75A9}" type="presOf" srcId="{388AA58E-3F68-431D-94BF-7AE30A67998D}" destId="{83F7A927-6485-446B-AFC1-E44057BB2697}" srcOrd="0" destOrd="0" presId="urn:microsoft.com/office/officeart/2005/8/layout/hList7"/>
    <dgm:cxn modelId="{AAE495D6-B89B-49D7-92CE-896FAA15346A}" type="presOf" srcId="{981D1A58-C74E-4FCA-A978-E65325245DBF}" destId="{56E9D86B-85CE-4BF3-A0FA-5710C60F2210}" srcOrd="0" destOrd="0" presId="urn:microsoft.com/office/officeart/2005/8/layout/hList7"/>
    <dgm:cxn modelId="{4B5BC7E8-3984-4E17-9F25-0558ED5AFBA6}" type="presOf" srcId="{61C08598-733D-4B40-BD75-AEE8AF63F102}" destId="{4C9A688D-69CE-4BE3-938B-5D68A5BAADA8}" srcOrd="1" destOrd="0" presId="urn:microsoft.com/office/officeart/2005/8/layout/hList7"/>
    <dgm:cxn modelId="{91B76ABE-4EB7-4C86-B29A-BBB0DCDEF892}" type="presOf" srcId="{5BEBD228-B9DE-4544-9727-41C0AED58484}" destId="{7F11B596-1C28-4C47-9B80-7607E9620EFE}" srcOrd="0" destOrd="0" presId="urn:microsoft.com/office/officeart/2005/8/layout/hList7"/>
    <dgm:cxn modelId="{266E8C44-D358-48D3-8F59-03F479B72360}" type="presOf" srcId="{5AC9B7D3-8887-4EE5-923A-A564AB6B3CEE}" destId="{7498C2D2-3B3E-4E73-B35F-E31C697FA9C3}" srcOrd="1" destOrd="0" presId="urn:microsoft.com/office/officeart/2005/8/layout/hList7"/>
    <dgm:cxn modelId="{49D9395A-2AE8-4A91-949D-514E175268FA}" type="presOf" srcId="{5AC9B7D3-8887-4EE5-923A-A564AB6B3CEE}" destId="{67DF2682-B1F4-401B-A809-2030194747A8}" srcOrd="0" destOrd="0" presId="urn:microsoft.com/office/officeart/2005/8/layout/hList7"/>
    <dgm:cxn modelId="{59A10702-2801-47FC-A105-84C74AA2C49F}" srcId="{981D1A58-C74E-4FCA-A978-E65325245DBF}" destId="{B253D64D-0794-44AA-A08A-2B0BB2C67759}" srcOrd="0" destOrd="0" parTransId="{8B4F7BF9-BD37-45D9-A109-B3703944BA02}" sibTransId="{C5AF47FC-C883-446F-B147-38F01EFF5696}"/>
    <dgm:cxn modelId="{E04DCCC0-7304-4338-B3D8-0016A7258EBA}" type="presOf" srcId="{5BEBD228-B9DE-4544-9727-41C0AED58484}" destId="{39D26A0E-684A-4223-A0CC-55654AC30756}" srcOrd="1" destOrd="0" presId="urn:microsoft.com/office/officeart/2005/8/layout/hList7"/>
    <dgm:cxn modelId="{7B27106F-7E4D-4211-96CB-203F1A926732}" type="presOf" srcId="{D7290C5D-E62C-4134-BC88-52F1EEB9E39D}" destId="{55DA4FED-A85C-4E35-BC9B-8AD1784972A8}" srcOrd="0" destOrd="0" presId="urn:microsoft.com/office/officeart/2005/8/layout/hList7"/>
    <dgm:cxn modelId="{E3866EA7-D29C-49C2-A5FA-D9CDFB207294}" type="presOf" srcId="{61C08598-733D-4B40-BD75-AEE8AF63F102}" destId="{9B7406A8-49DD-4ECF-87E2-88047C661FBD}" srcOrd="0" destOrd="0" presId="urn:microsoft.com/office/officeart/2005/8/layout/hList7"/>
    <dgm:cxn modelId="{8D2A6301-F2A1-470C-A09D-A13DD14A96F2}" srcId="{981D1A58-C74E-4FCA-A978-E65325245DBF}" destId="{61C08598-733D-4B40-BD75-AEE8AF63F102}" srcOrd="3" destOrd="0" parTransId="{EF324889-16D9-4A0D-9DD8-8DD3B39BE20A}" sibTransId="{9E91D68D-E040-462C-96CA-973CF347182A}"/>
    <dgm:cxn modelId="{5FC89004-EDF0-4B65-A2FA-1BD582267221}" type="presOf" srcId="{B253D64D-0794-44AA-A08A-2B0BB2C67759}" destId="{53550089-3B25-4E83-B052-CE5592FDC237}" srcOrd="1" destOrd="0" presId="urn:microsoft.com/office/officeart/2005/8/layout/hList7"/>
    <dgm:cxn modelId="{33F42287-F732-4407-9141-32DA417E47E0}" srcId="{981D1A58-C74E-4FCA-A978-E65325245DBF}" destId="{5AC9B7D3-8887-4EE5-923A-A564AB6B3CEE}" srcOrd="2" destOrd="0" parTransId="{695BACB8-D6C7-4308-A8BE-4A734B9A6663}" sibTransId="{388AA58E-3F68-431D-94BF-7AE30A67998D}"/>
    <dgm:cxn modelId="{2D8C24C0-07CC-4885-858C-440E3FE31E8F}" type="presOf" srcId="{C5AF47FC-C883-446F-B147-38F01EFF5696}" destId="{06534747-5DA4-431D-BD79-AF66AE0B3E7C}" srcOrd="0" destOrd="0" presId="urn:microsoft.com/office/officeart/2005/8/layout/hList7"/>
    <dgm:cxn modelId="{42DE7325-1B2D-4053-A5C4-3A63F095BF2F}" srcId="{981D1A58-C74E-4FCA-A978-E65325245DBF}" destId="{5BEBD228-B9DE-4544-9727-41C0AED58484}" srcOrd="1" destOrd="0" parTransId="{3342F59E-EED3-4DBD-A23E-88EBD6EE233B}" sibTransId="{D7290C5D-E62C-4134-BC88-52F1EEB9E39D}"/>
    <dgm:cxn modelId="{F618A033-653A-4E74-A41B-1BA94B3141CE}" type="presParOf" srcId="{56E9D86B-85CE-4BF3-A0FA-5710C60F2210}" destId="{5157CC17-E1B0-48CD-97E6-5543C4BC7648}" srcOrd="0" destOrd="0" presId="urn:microsoft.com/office/officeart/2005/8/layout/hList7"/>
    <dgm:cxn modelId="{8BFF8DBB-F0E0-4008-A03F-595BBFFAAE72}" type="presParOf" srcId="{56E9D86B-85CE-4BF3-A0FA-5710C60F2210}" destId="{8DE81F1F-F28B-4831-9C8C-059754778283}" srcOrd="1" destOrd="0" presId="urn:microsoft.com/office/officeart/2005/8/layout/hList7"/>
    <dgm:cxn modelId="{91E7FC9D-4C7B-4AE6-A923-79EA8712E25A}" type="presParOf" srcId="{8DE81F1F-F28B-4831-9C8C-059754778283}" destId="{971E256A-5B87-41F7-879B-282CFFCA8408}" srcOrd="0" destOrd="0" presId="urn:microsoft.com/office/officeart/2005/8/layout/hList7"/>
    <dgm:cxn modelId="{C1973A4D-3790-4F4D-A3B1-C824F09FC88D}" type="presParOf" srcId="{971E256A-5B87-41F7-879B-282CFFCA8408}" destId="{270425C6-4464-475E-9106-5198FA6B847F}" srcOrd="0" destOrd="0" presId="urn:microsoft.com/office/officeart/2005/8/layout/hList7"/>
    <dgm:cxn modelId="{D5939360-FBAE-423C-A8BB-DEFF836459C1}" type="presParOf" srcId="{971E256A-5B87-41F7-879B-282CFFCA8408}" destId="{53550089-3B25-4E83-B052-CE5592FDC237}" srcOrd="1" destOrd="0" presId="urn:microsoft.com/office/officeart/2005/8/layout/hList7"/>
    <dgm:cxn modelId="{91050654-E0EB-4AC2-8AD3-8DE3E3F74E6B}" type="presParOf" srcId="{971E256A-5B87-41F7-879B-282CFFCA8408}" destId="{04861E9E-2D91-44B1-A8CB-24DB60A46E39}" srcOrd="2" destOrd="0" presId="urn:microsoft.com/office/officeart/2005/8/layout/hList7"/>
    <dgm:cxn modelId="{69EFD495-8EE2-4595-BED3-F28F3BA7BD65}" type="presParOf" srcId="{971E256A-5B87-41F7-879B-282CFFCA8408}" destId="{172A8466-256E-43D3-BE29-65CEEC2AD45D}" srcOrd="3" destOrd="0" presId="urn:microsoft.com/office/officeart/2005/8/layout/hList7"/>
    <dgm:cxn modelId="{C59D9C5F-E21C-4128-8456-7EB2DC271D80}" type="presParOf" srcId="{8DE81F1F-F28B-4831-9C8C-059754778283}" destId="{06534747-5DA4-431D-BD79-AF66AE0B3E7C}" srcOrd="1" destOrd="0" presId="urn:microsoft.com/office/officeart/2005/8/layout/hList7"/>
    <dgm:cxn modelId="{685A44C2-E771-46EE-93A5-0A87961F5ACE}" type="presParOf" srcId="{8DE81F1F-F28B-4831-9C8C-059754778283}" destId="{51A79600-660F-440E-A49E-66963659FABB}" srcOrd="2" destOrd="0" presId="urn:microsoft.com/office/officeart/2005/8/layout/hList7"/>
    <dgm:cxn modelId="{A214F6DD-C870-4003-A77C-F5F68DD7F98F}" type="presParOf" srcId="{51A79600-660F-440E-A49E-66963659FABB}" destId="{7F11B596-1C28-4C47-9B80-7607E9620EFE}" srcOrd="0" destOrd="0" presId="urn:microsoft.com/office/officeart/2005/8/layout/hList7"/>
    <dgm:cxn modelId="{1CA9AEAF-2E9E-40C8-A603-16118993629C}" type="presParOf" srcId="{51A79600-660F-440E-A49E-66963659FABB}" destId="{39D26A0E-684A-4223-A0CC-55654AC30756}" srcOrd="1" destOrd="0" presId="urn:microsoft.com/office/officeart/2005/8/layout/hList7"/>
    <dgm:cxn modelId="{B254148A-2185-4A7C-A031-9329FFEBD013}" type="presParOf" srcId="{51A79600-660F-440E-A49E-66963659FABB}" destId="{5062229C-C995-40D1-B7E3-48D1F441B888}" srcOrd="2" destOrd="0" presId="urn:microsoft.com/office/officeart/2005/8/layout/hList7"/>
    <dgm:cxn modelId="{9503C024-3328-4E9F-AF08-70F841425DCA}" type="presParOf" srcId="{51A79600-660F-440E-A49E-66963659FABB}" destId="{F43D5B3A-7F76-4198-A9BD-A3B7B49E8A27}" srcOrd="3" destOrd="0" presId="urn:microsoft.com/office/officeart/2005/8/layout/hList7"/>
    <dgm:cxn modelId="{E8415E09-EC02-4351-998F-4E8AB0FC1A51}" type="presParOf" srcId="{8DE81F1F-F28B-4831-9C8C-059754778283}" destId="{55DA4FED-A85C-4E35-BC9B-8AD1784972A8}" srcOrd="3" destOrd="0" presId="urn:microsoft.com/office/officeart/2005/8/layout/hList7"/>
    <dgm:cxn modelId="{C395C4EC-0B13-4E70-B392-DCC8F9B99218}" type="presParOf" srcId="{8DE81F1F-F28B-4831-9C8C-059754778283}" destId="{D79985BC-DB53-44A4-9039-9FFB035378D3}" srcOrd="4" destOrd="0" presId="urn:microsoft.com/office/officeart/2005/8/layout/hList7"/>
    <dgm:cxn modelId="{17FBC0C4-43BC-4113-AB20-C0B8039F83FD}" type="presParOf" srcId="{D79985BC-DB53-44A4-9039-9FFB035378D3}" destId="{67DF2682-B1F4-401B-A809-2030194747A8}" srcOrd="0" destOrd="0" presId="urn:microsoft.com/office/officeart/2005/8/layout/hList7"/>
    <dgm:cxn modelId="{8A337AB8-2B29-4E50-BE4D-28AC19E19F99}" type="presParOf" srcId="{D79985BC-DB53-44A4-9039-9FFB035378D3}" destId="{7498C2D2-3B3E-4E73-B35F-E31C697FA9C3}" srcOrd="1" destOrd="0" presId="urn:microsoft.com/office/officeart/2005/8/layout/hList7"/>
    <dgm:cxn modelId="{0DAF962F-8581-46B9-B61B-8CB60157F7A1}" type="presParOf" srcId="{D79985BC-DB53-44A4-9039-9FFB035378D3}" destId="{666CBC0B-427D-4777-BD2C-49E6C778E4B8}" srcOrd="2" destOrd="0" presId="urn:microsoft.com/office/officeart/2005/8/layout/hList7"/>
    <dgm:cxn modelId="{91F72ABA-E86A-4F8A-AD5D-BF1A384CC492}" type="presParOf" srcId="{D79985BC-DB53-44A4-9039-9FFB035378D3}" destId="{FE58ABCB-1969-44B4-A798-5EAFC54F9D8F}" srcOrd="3" destOrd="0" presId="urn:microsoft.com/office/officeart/2005/8/layout/hList7"/>
    <dgm:cxn modelId="{4E90B39A-6C06-40A0-89C8-B34B9D6E0D1C}" type="presParOf" srcId="{8DE81F1F-F28B-4831-9C8C-059754778283}" destId="{83F7A927-6485-446B-AFC1-E44057BB2697}" srcOrd="5" destOrd="0" presId="urn:microsoft.com/office/officeart/2005/8/layout/hList7"/>
    <dgm:cxn modelId="{2520B586-3887-4DEA-BC59-53DAB34F3026}" type="presParOf" srcId="{8DE81F1F-F28B-4831-9C8C-059754778283}" destId="{5FFB3157-F9E4-47A2-A182-FE30201EAE2D}" srcOrd="6" destOrd="0" presId="urn:microsoft.com/office/officeart/2005/8/layout/hList7"/>
    <dgm:cxn modelId="{E9669DF4-9029-481F-A75F-01F693D1CFAE}" type="presParOf" srcId="{5FFB3157-F9E4-47A2-A182-FE30201EAE2D}" destId="{9B7406A8-49DD-4ECF-87E2-88047C661FBD}" srcOrd="0" destOrd="0" presId="urn:microsoft.com/office/officeart/2005/8/layout/hList7"/>
    <dgm:cxn modelId="{0C20C809-802B-4B04-997E-288BBBE26729}" type="presParOf" srcId="{5FFB3157-F9E4-47A2-A182-FE30201EAE2D}" destId="{4C9A688D-69CE-4BE3-938B-5D68A5BAADA8}" srcOrd="1" destOrd="0" presId="urn:microsoft.com/office/officeart/2005/8/layout/hList7"/>
    <dgm:cxn modelId="{A0ED0954-FEBB-4B91-9F4C-8987369B0D51}" type="presParOf" srcId="{5FFB3157-F9E4-47A2-A182-FE30201EAE2D}" destId="{1734375F-2492-4A34-B69F-5B92E9D4CBF7}" srcOrd="2" destOrd="0" presId="urn:microsoft.com/office/officeart/2005/8/layout/hList7"/>
    <dgm:cxn modelId="{573C3D91-965C-40DE-9AA8-2E6E5FA1DA6E}" type="presParOf" srcId="{5FFB3157-F9E4-47A2-A182-FE30201EAE2D}" destId="{EB6AB856-F112-43AD-AF77-A01956074B2B}" srcOrd="3" destOrd="0" presId="urn:microsoft.com/office/officeart/2005/8/layout/hList7"/>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CCCEFB6-07AE-48EB-9943-2A96651B81EE}" type="doc">
      <dgm:prSet loTypeId="urn:microsoft.com/office/officeart/2005/8/layout/vProcess5" loCatId="process" qsTypeId="urn:microsoft.com/office/officeart/2005/8/quickstyle/simple3" qsCatId="simple" csTypeId="urn:microsoft.com/office/officeart/2005/8/colors/colorful5" csCatId="colorful" phldr="1"/>
      <dgm:spPr/>
      <dgm:t>
        <a:bodyPr/>
        <a:lstStyle/>
        <a:p>
          <a:endParaRPr lang="en-US"/>
        </a:p>
      </dgm:t>
    </dgm:pt>
    <dgm:pt modelId="{53A63742-EDD2-4442-A9EC-53EE62A3F68E}">
      <dgm:prSet phldrT="[Text]" custT="1"/>
      <dgm:spPr>
        <a:ln>
          <a:solidFill>
            <a:schemeClr val="bg1"/>
          </a:solidFill>
        </a:ln>
      </dgm:spPr>
      <dgm:t>
        <a:bodyPr/>
        <a:lstStyle/>
        <a:p>
          <a:r>
            <a:rPr lang="en-US" sz="2000" b="1" smtClean="0">
              <a:latin typeface="+mj-lt"/>
            </a:rPr>
            <a:t>Assigns a team member to be responsible for the Objective</a:t>
          </a:r>
          <a:endParaRPr lang="en-US" sz="2000" b="1" dirty="0"/>
        </a:p>
      </dgm:t>
    </dgm:pt>
    <dgm:pt modelId="{7195E02E-FAAE-4280-909A-6D3A13D81383}" type="parTrans" cxnId="{A3E6D7BD-61C6-4EC4-B25F-C5545AF07953}">
      <dgm:prSet/>
      <dgm:spPr/>
      <dgm:t>
        <a:bodyPr/>
        <a:lstStyle/>
        <a:p>
          <a:endParaRPr lang="en-US" sz="2000"/>
        </a:p>
      </dgm:t>
    </dgm:pt>
    <dgm:pt modelId="{48D3A855-847D-4406-9E29-C81368D52B5C}" type="sibTrans" cxnId="{A3E6D7BD-61C6-4EC4-B25F-C5545AF07953}">
      <dgm:prSet custT="1"/>
      <dgm:spPr>
        <a:ln>
          <a:solidFill>
            <a:schemeClr val="bg1">
              <a:alpha val="90000"/>
            </a:schemeClr>
          </a:solidFill>
        </a:ln>
      </dgm:spPr>
      <dgm:t>
        <a:bodyPr/>
        <a:lstStyle/>
        <a:p>
          <a:endParaRPr lang="en-US" sz="2000"/>
        </a:p>
      </dgm:t>
    </dgm:pt>
    <dgm:pt modelId="{606F2E14-2394-4DEF-A1C4-D6E7D6C12242}">
      <dgm:prSet phldrT="[Text]" custT="1"/>
      <dgm:spPr>
        <a:ln>
          <a:solidFill>
            <a:schemeClr val="bg1"/>
          </a:solidFill>
        </a:ln>
      </dgm:spPr>
      <dgm:t>
        <a:bodyPr/>
        <a:lstStyle/>
        <a:p>
          <a:r>
            <a:rPr lang="en-US" sz="2000" b="1" smtClean="0">
              <a:latin typeface="+mj-lt"/>
            </a:rPr>
            <a:t>Describes how the Objective will look in the school when it is fully implemented</a:t>
          </a:r>
          <a:endParaRPr lang="en-US" sz="2000" b="1" dirty="0" smtClean="0">
            <a:latin typeface="+mj-lt"/>
          </a:endParaRPr>
        </a:p>
      </dgm:t>
    </dgm:pt>
    <dgm:pt modelId="{FD2F12B5-AB96-49A5-A198-682485E64534}" type="parTrans" cxnId="{834C3EBF-69A9-4D0D-92BB-77F798B8ADBE}">
      <dgm:prSet/>
      <dgm:spPr/>
      <dgm:t>
        <a:bodyPr/>
        <a:lstStyle/>
        <a:p>
          <a:endParaRPr lang="en-US" sz="2000"/>
        </a:p>
      </dgm:t>
    </dgm:pt>
    <dgm:pt modelId="{BA71D878-45A3-4567-B89B-89A68CFF0D52}" type="sibTrans" cxnId="{834C3EBF-69A9-4D0D-92BB-77F798B8ADBE}">
      <dgm:prSet custT="1"/>
      <dgm:spPr>
        <a:ln>
          <a:solidFill>
            <a:schemeClr val="bg1">
              <a:alpha val="90000"/>
            </a:schemeClr>
          </a:solidFill>
        </a:ln>
      </dgm:spPr>
      <dgm:t>
        <a:bodyPr/>
        <a:lstStyle/>
        <a:p>
          <a:endParaRPr lang="en-US" sz="2000"/>
        </a:p>
      </dgm:t>
    </dgm:pt>
    <dgm:pt modelId="{276984CE-B613-428B-8C10-C62DE9BE5575}">
      <dgm:prSet phldrT="[Text]" custT="1"/>
      <dgm:spPr>
        <a:ln>
          <a:solidFill>
            <a:schemeClr val="bg1"/>
          </a:solidFill>
        </a:ln>
      </dgm:spPr>
      <dgm:t>
        <a:bodyPr/>
        <a:lstStyle/>
        <a:p>
          <a:r>
            <a:rPr lang="en-US" sz="2000" b="1" smtClean="0">
              <a:latin typeface="+mj-lt"/>
            </a:rPr>
            <a:t>Describes what they will need to gather to provide evidence when it is fully implemented</a:t>
          </a:r>
          <a:endParaRPr lang="en-US" sz="2000" b="1" dirty="0"/>
        </a:p>
      </dgm:t>
    </dgm:pt>
    <dgm:pt modelId="{A7061697-0D75-4BA8-BBF2-2734A7C991F4}" type="parTrans" cxnId="{F7C0AB73-41CF-4BD9-9359-5C3F2D4697E3}">
      <dgm:prSet/>
      <dgm:spPr/>
      <dgm:t>
        <a:bodyPr/>
        <a:lstStyle/>
        <a:p>
          <a:endParaRPr lang="en-US" sz="2000"/>
        </a:p>
      </dgm:t>
    </dgm:pt>
    <dgm:pt modelId="{D7B0FD02-7504-4652-8C60-3B6E3E5DFEFF}" type="sibTrans" cxnId="{F7C0AB73-41CF-4BD9-9359-5C3F2D4697E3}">
      <dgm:prSet custT="1"/>
      <dgm:spPr>
        <a:ln>
          <a:solidFill>
            <a:schemeClr val="bg1">
              <a:alpha val="90000"/>
            </a:schemeClr>
          </a:solidFill>
        </a:ln>
      </dgm:spPr>
      <dgm:t>
        <a:bodyPr/>
        <a:lstStyle/>
        <a:p>
          <a:endParaRPr lang="en-US" sz="2000"/>
        </a:p>
      </dgm:t>
    </dgm:pt>
    <dgm:pt modelId="{1F7DA133-A1A0-47AE-AAFA-60B499FB23FB}">
      <dgm:prSet phldrT="[Text]" custT="1"/>
      <dgm:spPr>
        <a:ln>
          <a:solidFill>
            <a:schemeClr val="bg1"/>
          </a:solidFill>
        </a:ln>
      </dgm:spPr>
      <dgm:t>
        <a:bodyPr/>
        <a:lstStyle/>
        <a:p>
          <a:r>
            <a:rPr lang="en-US" sz="2000" b="1" dirty="0" smtClean="0">
              <a:latin typeface="+mj-lt"/>
            </a:rPr>
            <a:t>Create a series of tasks to reach the  Objective</a:t>
          </a:r>
          <a:endParaRPr lang="en-US" sz="2000" b="1" dirty="0"/>
        </a:p>
      </dgm:t>
    </dgm:pt>
    <dgm:pt modelId="{1929424E-C9FA-4949-8D60-49B86AC172C1}" type="parTrans" cxnId="{8B78292B-7FB2-44CB-8C4B-191DCA3B48AF}">
      <dgm:prSet/>
      <dgm:spPr/>
      <dgm:t>
        <a:bodyPr/>
        <a:lstStyle/>
        <a:p>
          <a:endParaRPr lang="en-US" sz="2000"/>
        </a:p>
      </dgm:t>
    </dgm:pt>
    <dgm:pt modelId="{D17AC90E-3F3E-4DFA-A50D-6CFB848D842D}" type="sibTrans" cxnId="{8B78292B-7FB2-44CB-8C4B-191DCA3B48AF}">
      <dgm:prSet/>
      <dgm:spPr/>
      <dgm:t>
        <a:bodyPr/>
        <a:lstStyle/>
        <a:p>
          <a:endParaRPr lang="en-US" sz="2000"/>
        </a:p>
      </dgm:t>
    </dgm:pt>
    <dgm:pt modelId="{71317ECC-5680-44AC-B6CA-A32644B2BB89}">
      <dgm:prSet phldrT="[Text]" custT="1"/>
      <dgm:spPr>
        <a:ln>
          <a:solidFill>
            <a:schemeClr val="bg1"/>
          </a:solidFill>
        </a:ln>
      </dgm:spPr>
      <dgm:t>
        <a:bodyPr/>
        <a:lstStyle/>
        <a:p>
          <a:r>
            <a:rPr lang="en-US" sz="2000" b="1" dirty="0" smtClean="0"/>
            <a:t>Set a Target Date for completion</a:t>
          </a:r>
          <a:endParaRPr lang="en-US" sz="2000" b="1" dirty="0"/>
        </a:p>
      </dgm:t>
    </dgm:pt>
    <dgm:pt modelId="{45C9BACF-5D7F-4D2E-B8CA-962DA4956153}" type="parTrans" cxnId="{46A9504A-1EE7-48A6-B319-2C512464775D}">
      <dgm:prSet/>
      <dgm:spPr/>
      <dgm:t>
        <a:bodyPr/>
        <a:lstStyle/>
        <a:p>
          <a:endParaRPr lang="en-US" sz="2000"/>
        </a:p>
      </dgm:t>
    </dgm:pt>
    <dgm:pt modelId="{EE8CCB52-5907-4C7E-9D6D-ED6F809EE7D8}" type="sibTrans" cxnId="{46A9504A-1EE7-48A6-B319-2C512464775D}">
      <dgm:prSet custT="1"/>
      <dgm:spPr>
        <a:ln>
          <a:solidFill>
            <a:schemeClr val="bg1">
              <a:alpha val="90000"/>
            </a:schemeClr>
          </a:solidFill>
        </a:ln>
      </dgm:spPr>
      <dgm:t>
        <a:bodyPr/>
        <a:lstStyle/>
        <a:p>
          <a:endParaRPr lang="en-US" sz="2000"/>
        </a:p>
      </dgm:t>
    </dgm:pt>
    <dgm:pt modelId="{674A50DB-CCCB-4194-8C5E-1A15EBD752C5}" type="pres">
      <dgm:prSet presAssocID="{4CCCEFB6-07AE-48EB-9943-2A96651B81EE}" presName="outerComposite" presStyleCnt="0">
        <dgm:presLayoutVars>
          <dgm:chMax val="5"/>
          <dgm:dir/>
          <dgm:resizeHandles val="exact"/>
        </dgm:presLayoutVars>
      </dgm:prSet>
      <dgm:spPr/>
      <dgm:t>
        <a:bodyPr/>
        <a:lstStyle/>
        <a:p>
          <a:endParaRPr lang="en-US"/>
        </a:p>
      </dgm:t>
    </dgm:pt>
    <dgm:pt modelId="{706D07EC-4C08-4B4E-9591-BF26F3BCAF9A}" type="pres">
      <dgm:prSet presAssocID="{4CCCEFB6-07AE-48EB-9943-2A96651B81EE}" presName="dummyMaxCanvas" presStyleCnt="0">
        <dgm:presLayoutVars/>
      </dgm:prSet>
      <dgm:spPr/>
      <dgm:t>
        <a:bodyPr/>
        <a:lstStyle/>
        <a:p>
          <a:endParaRPr lang="en-US"/>
        </a:p>
      </dgm:t>
    </dgm:pt>
    <dgm:pt modelId="{9E6D0EF7-37A7-4F10-991C-5F70C9448C20}" type="pres">
      <dgm:prSet presAssocID="{4CCCEFB6-07AE-48EB-9943-2A96651B81EE}" presName="FiveNodes_1" presStyleLbl="node1" presStyleIdx="0" presStyleCnt="5">
        <dgm:presLayoutVars>
          <dgm:bulletEnabled val="1"/>
        </dgm:presLayoutVars>
      </dgm:prSet>
      <dgm:spPr/>
      <dgm:t>
        <a:bodyPr/>
        <a:lstStyle/>
        <a:p>
          <a:endParaRPr lang="en-US"/>
        </a:p>
      </dgm:t>
    </dgm:pt>
    <dgm:pt modelId="{F35DA1E0-4CF2-44F0-B0BE-9F0B6892926C}" type="pres">
      <dgm:prSet presAssocID="{4CCCEFB6-07AE-48EB-9943-2A96651B81EE}" presName="FiveNodes_2" presStyleLbl="node1" presStyleIdx="1" presStyleCnt="5">
        <dgm:presLayoutVars>
          <dgm:bulletEnabled val="1"/>
        </dgm:presLayoutVars>
      </dgm:prSet>
      <dgm:spPr/>
      <dgm:t>
        <a:bodyPr/>
        <a:lstStyle/>
        <a:p>
          <a:endParaRPr lang="en-US"/>
        </a:p>
      </dgm:t>
    </dgm:pt>
    <dgm:pt modelId="{DD14892F-D792-4D8B-B009-94BDA229C4F4}" type="pres">
      <dgm:prSet presAssocID="{4CCCEFB6-07AE-48EB-9943-2A96651B81EE}" presName="FiveNodes_3" presStyleLbl="node1" presStyleIdx="2" presStyleCnt="5">
        <dgm:presLayoutVars>
          <dgm:bulletEnabled val="1"/>
        </dgm:presLayoutVars>
      </dgm:prSet>
      <dgm:spPr/>
      <dgm:t>
        <a:bodyPr/>
        <a:lstStyle/>
        <a:p>
          <a:endParaRPr lang="en-US"/>
        </a:p>
      </dgm:t>
    </dgm:pt>
    <dgm:pt modelId="{866AEF15-FE13-4A8C-9699-AA8D3F70787A}" type="pres">
      <dgm:prSet presAssocID="{4CCCEFB6-07AE-48EB-9943-2A96651B81EE}" presName="FiveNodes_4" presStyleLbl="node1" presStyleIdx="3" presStyleCnt="5">
        <dgm:presLayoutVars>
          <dgm:bulletEnabled val="1"/>
        </dgm:presLayoutVars>
      </dgm:prSet>
      <dgm:spPr/>
      <dgm:t>
        <a:bodyPr/>
        <a:lstStyle/>
        <a:p>
          <a:endParaRPr lang="en-US"/>
        </a:p>
      </dgm:t>
    </dgm:pt>
    <dgm:pt modelId="{8E825241-14A6-4E6E-8116-093645DFB756}" type="pres">
      <dgm:prSet presAssocID="{4CCCEFB6-07AE-48EB-9943-2A96651B81EE}" presName="FiveNodes_5" presStyleLbl="node1" presStyleIdx="4" presStyleCnt="5">
        <dgm:presLayoutVars>
          <dgm:bulletEnabled val="1"/>
        </dgm:presLayoutVars>
      </dgm:prSet>
      <dgm:spPr/>
      <dgm:t>
        <a:bodyPr/>
        <a:lstStyle/>
        <a:p>
          <a:endParaRPr lang="en-US"/>
        </a:p>
      </dgm:t>
    </dgm:pt>
    <dgm:pt modelId="{13A9BF73-0167-43BB-BCFD-826B160BC5DC}" type="pres">
      <dgm:prSet presAssocID="{4CCCEFB6-07AE-48EB-9943-2A96651B81EE}" presName="FiveConn_1-2" presStyleLbl="fgAccFollowNode1" presStyleIdx="0" presStyleCnt="4">
        <dgm:presLayoutVars>
          <dgm:bulletEnabled val="1"/>
        </dgm:presLayoutVars>
      </dgm:prSet>
      <dgm:spPr/>
      <dgm:t>
        <a:bodyPr/>
        <a:lstStyle/>
        <a:p>
          <a:endParaRPr lang="en-US"/>
        </a:p>
      </dgm:t>
    </dgm:pt>
    <dgm:pt modelId="{2BF7E45F-E738-4004-B35E-90DC40DDD102}" type="pres">
      <dgm:prSet presAssocID="{4CCCEFB6-07AE-48EB-9943-2A96651B81EE}" presName="FiveConn_2-3" presStyleLbl="fgAccFollowNode1" presStyleIdx="1" presStyleCnt="4">
        <dgm:presLayoutVars>
          <dgm:bulletEnabled val="1"/>
        </dgm:presLayoutVars>
      </dgm:prSet>
      <dgm:spPr/>
      <dgm:t>
        <a:bodyPr/>
        <a:lstStyle/>
        <a:p>
          <a:endParaRPr lang="en-US"/>
        </a:p>
      </dgm:t>
    </dgm:pt>
    <dgm:pt modelId="{EA63E28F-060E-4A18-B27B-2A455117D5E7}" type="pres">
      <dgm:prSet presAssocID="{4CCCEFB6-07AE-48EB-9943-2A96651B81EE}" presName="FiveConn_3-4" presStyleLbl="fgAccFollowNode1" presStyleIdx="2" presStyleCnt="4">
        <dgm:presLayoutVars>
          <dgm:bulletEnabled val="1"/>
        </dgm:presLayoutVars>
      </dgm:prSet>
      <dgm:spPr/>
      <dgm:t>
        <a:bodyPr/>
        <a:lstStyle/>
        <a:p>
          <a:endParaRPr lang="en-US"/>
        </a:p>
      </dgm:t>
    </dgm:pt>
    <dgm:pt modelId="{B0ED451A-F6C8-4BB8-8116-EF518A000079}" type="pres">
      <dgm:prSet presAssocID="{4CCCEFB6-07AE-48EB-9943-2A96651B81EE}" presName="FiveConn_4-5" presStyleLbl="fgAccFollowNode1" presStyleIdx="3" presStyleCnt="4">
        <dgm:presLayoutVars>
          <dgm:bulletEnabled val="1"/>
        </dgm:presLayoutVars>
      </dgm:prSet>
      <dgm:spPr/>
      <dgm:t>
        <a:bodyPr/>
        <a:lstStyle/>
        <a:p>
          <a:endParaRPr lang="en-US"/>
        </a:p>
      </dgm:t>
    </dgm:pt>
    <dgm:pt modelId="{1DAE401D-4192-48DA-B38A-21146EC821C1}" type="pres">
      <dgm:prSet presAssocID="{4CCCEFB6-07AE-48EB-9943-2A96651B81EE}" presName="FiveNodes_1_text" presStyleLbl="node1" presStyleIdx="4" presStyleCnt="5">
        <dgm:presLayoutVars>
          <dgm:bulletEnabled val="1"/>
        </dgm:presLayoutVars>
      </dgm:prSet>
      <dgm:spPr/>
      <dgm:t>
        <a:bodyPr/>
        <a:lstStyle/>
        <a:p>
          <a:endParaRPr lang="en-US"/>
        </a:p>
      </dgm:t>
    </dgm:pt>
    <dgm:pt modelId="{4DEFA7D3-A106-4037-8315-84868477AFE6}" type="pres">
      <dgm:prSet presAssocID="{4CCCEFB6-07AE-48EB-9943-2A96651B81EE}" presName="FiveNodes_2_text" presStyleLbl="node1" presStyleIdx="4" presStyleCnt="5">
        <dgm:presLayoutVars>
          <dgm:bulletEnabled val="1"/>
        </dgm:presLayoutVars>
      </dgm:prSet>
      <dgm:spPr/>
      <dgm:t>
        <a:bodyPr/>
        <a:lstStyle/>
        <a:p>
          <a:endParaRPr lang="en-US"/>
        </a:p>
      </dgm:t>
    </dgm:pt>
    <dgm:pt modelId="{11E60C18-8BDE-49B0-8F7D-D92CE4A187AC}" type="pres">
      <dgm:prSet presAssocID="{4CCCEFB6-07AE-48EB-9943-2A96651B81EE}" presName="FiveNodes_3_text" presStyleLbl="node1" presStyleIdx="4" presStyleCnt="5">
        <dgm:presLayoutVars>
          <dgm:bulletEnabled val="1"/>
        </dgm:presLayoutVars>
      </dgm:prSet>
      <dgm:spPr/>
      <dgm:t>
        <a:bodyPr/>
        <a:lstStyle/>
        <a:p>
          <a:endParaRPr lang="en-US"/>
        </a:p>
      </dgm:t>
    </dgm:pt>
    <dgm:pt modelId="{88B804C8-2724-4D24-B354-9E1F095FDB7C}" type="pres">
      <dgm:prSet presAssocID="{4CCCEFB6-07AE-48EB-9943-2A96651B81EE}" presName="FiveNodes_4_text" presStyleLbl="node1" presStyleIdx="4" presStyleCnt="5">
        <dgm:presLayoutVars>
          <dgm:bulletEnabled val="1"/>
        </dgm:presLayoutVars>
      </dgm:prSet>
      <dgm:spPr/>
      <dgm:t>
        <a:bodyPr/>
        <a:lstStyle/>
        <a:p>
          <a:endParaRPr lang="en-US"/>
        </a:p>
      </dgm:t>
    </dgm:pt>
    <dgm:pt modelId="{6AD7487D-DD23-4D6E-860A-FE59AD9746C2}" type="pres">
      <dgm:prSet presAssocID="{4CCCEFB6-07AE-48EB-9943-2A96651B81EE}" presName="FiveNodes_5_text" presStyleLbl="node1" presStyleIdx="4" presStyleCnt="5">
        <dgm:presLayoutVars>
          <dgm:bulletEnabled val="1"/>
        </dgm:presLayoutVars>
      </dgm:prSet>
      <dgm:spPr/>
      <dgm:t>
        <a:bodyPr/>
        <a:lstStyle/>
        <a:p>
          <a:endParaRPr lang="en-US"/>
        </a:p>
      </dgm:t>
    </dgm:pt>
  </dgm:ptLst>
  <dgm:cxnLst>
    <dgm:cxn modelId="{A2A10436-9128-4B38-B451-F89FF0C68FDE}" type="presOf" srcId="{53A63742-EDD2-4442-A9EC-53EE62A3F68E}" destId="{9E6D0EF7-37A7-4F10-991C-5F70C9448C20}" srcOrd="0" destOrd="0" presId="urn:microsoft.com/office/officeart/2005/8/layout/vProcess5"/>
    <dgm:cxn modelId="{F7C0AB73-41CF-4BD9-9359-5C3F2D4697E3}" srcId="{4CCCEFB6-07AE-48EB-9943-2A96651B81EE}" destId="{276984CE-B613-428B-8C10-C62DE9BE5575}" srcOrd="3" destOrd="0" parTransId="{A7061697-0D75-4BA8-BBF2-2734A7C991F4}" sibTransId="{D7B0FD02-7504-4652-8C60-3B6E3E5DFEFF}"/>
    <dgm:cxn modelId="{46A9504A-1EE7-48A6-B319-2C512464775D}" srcId="{4CCCEFB6-07AE-48EB-9943-2A96651B81EE}" destId="{71317ECC-5680-44AC-B6CA-A32644B2BB89}" srcOrd="1" destOrd="0" parTransId="{45C9BACF-5D7F-4D2E-B8CA-962DA4956153}" sibTransId="{EE8CCB52-5907-4C7E-9D6D-ED6F809EE7D8}"/>
    <dgm:cxn modelId="{8B78292B-7FB2-44CB-8C4B-191DCA3B48AF}" srcId="{4CCCEFB6-07AE-48EB-9943-2A96651B81EE}" destId="{1F7DA133-A1A0-47AE-AAFA-60B499FB23FB}" srcOrd="4" destOrd="0" parTransId="{1929424E-C9FA-4949-8D60-49B86AC172C1}" sibTransId="{D17AC90E-3F3E-4DFA-A50D-6CFB848D842D}"/>
    <dgm:cxn modelId="{8AF72294-FB09-40F1-B116-4EE93D1498CA}" type="presOf" srcId="{53A63742-EDD2-4442-A9EC-53EE62A3F68E}" destId="{1DAE401D-4192-48DA-B38A-21146EC821C1}" srcOrd="1" destOrd="0" presId="urn:microsoft.com/office/officeart/2005/8/layout/vProcess5"/>
    <dgm:cxn modelId="{834C3EBF-69A9-4D0D-92BB-77F798B8ADBE}" srcId="{4CCCEFB6-07AE-48EB-9943-2A96651B81EE}" destId="{606F2E14-2394-4DEF-A1C4-D6E7D6C12242}" srcOrd="2" destOrd="0" parTransId="{FD2F12B5-AB96-49A5-A198-682485E64534}" sibTransId="{BA71D878-45A3-4567-B89B-89A68CFF0D52}"/>
    <dgm:cxn modelId="{C7A9B95C-FD8E-44E1-A1CE-F37D275B7DF8}" type="presOf" srcId="{48D3A855-847D-4406-9E29-C81368D52B5C}" destId="{13A9BF73-0167-43BB-BCFD-826B160BC5DC}" srcOrd="0" destOrd="0" presId="urn:microsoft.com/office/officeart/2005/8/layout/vProcess5"/>
    <dgm:cxn modelId="{5B8F7F07-4933-49A5-B744-09F156D0A7C3}" type="presOf" srcId="{276984CE-B613-428B-8C10-C62DE9BE5575}" destId="{866AEF15-FE13-4A8C-9699-AA8D3F70787A}" srcOrd="0" destOrd="0" presId="urn:microsoft.com/office/officeart/2005/8/layout/vProcess5"/>
    <dgm:cxn modelId="{F3A3C7F0-74B1-44E8-8CD7-8529F55652BB}" type="presOf" srcId="{BA71D878-45A3-4567-B89B-89A68CFF0D52}" destId="{EA63E28F-060E-4A18-B27B-2A455117D5E7}" srcOrd="0" destOrd="0" presId="urn:microsoft.com/office/officeart/2005/8/layout/vProcess5"/>
    <dgm:cxn modelId="{9BE37DFD-C9D9-43D6-8FA8-15D65E7A423F}" type="presOf" srcId="{606F2E14-2394-4DEF-A1C4-D6E7D6C12242}" destId="{11E60C18-8BDE-49B0-8F7D-D92CE4A187AC}" srcOrd="1" destOrd="0" presId="urn:microsoft.com/office/officeart/2005/8/layout/vProcess5"/>
    <dgm:cxn modelId="{7BBFA08B-2024-4FBA-997F-DEA9BC2FB05C}" type="presOf" srcId="{71317ECC-5680-44AC-B6CA-A32644B2BB89}" destId="{4DEFA7D3-A106-4037-8315-84868477AFE6}" srcOrd="1" destOrd="0" presId="urn:microsoft.com/office/officeart/2005/8/layout/vProcess5"/>
    <dgm:cxn modelId="{A3E6D7BD-61C6-4EC4-B25F-C5545AF07953}" srcId="{4CCCEFB6-07AE-48EB-9943-2A96651B81EE}" destId="{53A63742-EDD2-4442-A9EC-53EE62A3F68E}" srcOrd="0" destOrd="0" parTransId="{7195E02E-FAAE-4280-909A-6D3A13D81383}" sibTransId="{48D3A855-847D-4406-9E29-C81368D52B5C}"/>
    <dgm:cxn modelId="{61895C02-CA66-43C0-A890-619D3058B4F2}" type="presOf" srcId="{1F7DA133-A1A0-47AE-AAFA-60B499FB23FB}" destId="{6AD7487D-DD23-4D6E-860A-FE59AD9746C2}" srcOrd="1" destOrd="0" presId="urn:microsoft.com/office/officeart/2005/8/layout/vProcess5"/>
    <dgm:cxn modelId="{1EDD987A-8220-4437-8741-601FC3EF54C1}" type="presOf" srcId="{1F7DA133-A1A0-47AE-AAFA-60B499FB23FB}" destId="{8E825241-14A6-4E6E-8116-093645DFB756}" srcOrd="0" destOrd="0" presId="urn:microsoft.com/office/officeart/2005/8/layout/vProcess5"/>
    <dgm:cxn modelId="{6EACCDC0-111D-4543-AFB5-9FAA680A3AD4}" type="presOf" srcId="{606F2E14-2394-4DEF-A1C4-D6E7D6C12242}" destId="{DD14892F-D792-4D8B-B009-94BDA229C4F4}" srcOrd="0" destOrd="0" presId="urn:microsoft.com/office/officeart/2005/8/layout/vProcess5"/>
    <dgm:cxn modelId="{1C250AD3-5ED3-48F7-82E9-9659C42A82A5}" type="presOf" srcId="{D7B0FD02-7504-4652-8C60-3B6E3E5DFEFF}" destId="{B0ED451A-F6C8-4BB8-8116-EF518A000079}" srcOrd="0" destOrd="0" presId="urn:microsoft.com/office/officeart/2005/8/layout/vProcess5"/>
    <dgm:cxn modelId="{5B5A677B-23BD-4265-A163-0271D73D3AA4}" type="presOf" srcId="{4CCCEFB6-07AE-48EB-9943-2A96651B81EE}" destId="{674A50DB-CCCB-4194-8C5E-1A15EBD752C5}" srcOrd="0" destOrd="0" presId="urn:microsoft.com/office/officeart/2005/8/layout/vProcess5"/>
    <dgm:cxn modelId="{A018A816-9392-4E55-891D-F8EDC26CE5D7}" type="presOf" srcId="{EE8CCB52-5907-4C7E-9D6D-ED6F809EE7D8}" destId="{2BF7E45F-E738-4004-B35E-90DC40DDD102}" srcOrd="0" destOrd="0" presId="urn:microsoft.com/office/officeart/2005/8/layout/vProcess5"/>
    <dgm:cxn modelId="{A4D3DF01-D791-48D5-9A43-62FE765F6E76}" type="presOf" srcId="{71317ECC-5680-44AC-B6CA-A32644B2BB89}" destId="{F35DA1E0-4CF2-44F0-B0BE-9F0B6892926C}" srcOrd="0" destOrd="0" presId="urn:microsoft.com/office/officeart/2005/8/layout/vProcess5"/>
    <dgm:cxn modelId="{133C4B79-6F7F-4AF5-813F-E3AED56DDFC9}" type="presOf" srcId="{276984CE-B613-428B-8C10-C62DE9BE5575}" destId="{88B804C8-2724-4D24-B354-9E1F095FDB7C}" srcOrd="1" destOrd="0" presId="urn:microsoft.com/office/officeart/2005/8/layout/vProcess5"/>
    <dgm:cxn modelId="{31D79031-197E-47A7-B7B6-5F184B4298D3}" type="presParOf" srcId="{674A50DB-CCCB-4194-8C5E-1A15EBD752C5}" destId="{706D07EC-4C08-4B4E-9591-BF26F3BCAF9A}" srcOrd="0" destOrd="0" presId="urn:microsoft.com/office/officeart/2005/8/layout/vProcess5"/>
    <dgm:cxn modelId="{39093902-7AA8-48DF-AC04-AD6EA98126B1}" type="presParOf" srcId="{674A50DB-CCCB-4194-8C5E-1A15EBD752C5}" destId="{9E6D0EF7-37A7-4F10-991C-5F70C9448C20}" srcOrd="1" destOrd="0" presId="urn:microsoft.com/office/officeart/2005/8/layout/vProcess5"/>
    <dgm:cxn modelId="{BF5FCA35-EE3C-42CA-8CD9-077DC72182B3}" type="presParOf" srcId="{674A50DB-CCCB-4194-8C5E-1A15EBD752C5}" destId="{F35DA1E0-4CF2-44F0-B0BE-9F0B6892926C}" srcOrd="2" destOrd="0" presId="urn:microsoft.com/office/officeart/2005/8/layout/vProcess5"/>
    <dgm:cxn modelId="{F6AB6CB8-FED7-4E11-ACD1-FD6030C3AE47}" type="presParOf" srcId="{674A50DB-CCCB-4194-8C5E-1A15EBD752C5}" destId="{DD14892F-D792-4D8B-B009-94BDA229C4F4}" srcOrd="3" destOrd="0" presId="urn:microsoft.com/office/officeart/2005/8/layout/vProcess5"/>
    <dgm:cxn modelId="{AD293F60-283F-4E2B-8711-D294F3AC6A12}" type="presParOf" srcId="{674A50DB-CCCB-4194-8C5E-1A15EBD752C5}" destId="{866AEF15-FE13-4A8C-9699-AA8D3F70787A}" srcOrd="4" destOrd="0" presId="urn:microsoft.com/office/officeart/2005/8/layout/vProcess5"/>
    <dgm:cxn modelId="{BD3421AC-D355-4179-B3F2-C6888DA40BF5}" type="presParOf" srcId="{674A50DB-CCCB-4194-8C5E-1A15EBD752C5}" destId="{8E825241-14A6-4E6E-8116-093645DFB756}" srcOrd="5" destOrd="0" presId="urn:microsoft.com/office/officeart/2005/8/layout/vProcess5"/>
    <dgm:cxn modelId="{F56A5677-1729-48E9-AB0A-128D7F33955B}" type="presParOf" srcId="{674A50DB-CCCB-4194-8C5E-1A15EBD752C5}" destId="{13A9BF73-0167-43BB-BCFD-826B160BC5DC}" srcOrd="6" destOrd="0" presId="urn:microsoft.com/office/officeart/2005/8/layout/vProcess5"/>
    <dgm:cxn modelId="{5A5A0CC0-3B6D-4A8C-AAD9-0DAA5F59B9A1}" type="presParOf" srcId="{674A50DB-CCCB-4194-8C5E-1A15EBD752C5}" destId="{2BF7E45F-E738-4004-B35E-90DC40DDD102}" srcOrd="7" destOrd="0" presId="urn:microsoft.com/office/officeart/2005/8/layout/vProcess5"/>
    <dgm:cxn modelId="{6B4D1AF0-0461-4E7C-BADB-12F03BDF8526}" type="presParOf" srcId="{674A50DB-CCCB-4194-8C5E-1A15EBD752C5}" destId="{EA63E28F-060E-4A18-B27B-2A455117D5E7}" srcOrd="8" destOrd="0" presId="urn:microsoft.com/office/officeart/2005/8/layout/vProcess5"/>
    <dgm:cxn modelId="{2FC4037D-FDD3-429C-9ADD-88E2895D961A}" type="presParOf" srcId="{674A50DB-CCCB-4194-8C5E-1A15EBD752C5}" destId="{B0ED451A-F6C8-4BB8-8116-EF518A000079}" srcOrd="9" destOrd="0" presId="urn:microsoft.com/office/officeart/2005/8/layout/vProcess5"/>
    <dgm:cxn modelId="{3436E65A-723D-431A-90BC-722462FC7816}" type="presParOf" srcId="{674A50DB-CCCB-4194-8C5E-1A15EBD752C5}" destId="{1DAE401D-4192-48DA-B38A-21146EC821C1}" srcOrd="10" destOrd="0" presId="urn:microsoft.com/office/officeart/2005/8/layout/vProcess5"/>
    <dgm:cxn modelId="{A7EDE402-3124-4607-9363-32C3C5A971B0}" type="presParOf" srcId="{674A50DB-CCCB-4194-8C5E-1A15EBD752C5}" destId="{4DEFA7D3-A106-4037-8315-84868477AFE6}" srcOrd="11" destOrd="0" presId="urn:microsoft.com/office/officeart/2005/8/layout/vProcess5"/>
    <dgm:cxn modelId="{D5E50379-BA13-4425-9035-BE0D0131CBDC}" type="presParOf" srcId="{674A50DB-CCCB-4194-8C5E-1A15EBD752C5}" destId="{11E60C18-8BDE-49B0-8F7D-D92CE4A187AC}" srcOrd="12" destOrd="0" presId="urn:microsoft.com/office/officeart/2005/8/layout/vProcess5"/>
    <dgm:cxn modelId="{25896975-38FA-406A-A3D5-56358B88C149}" type="presParOf" srcId="{674A50DB-CCCB-4194-8C5E-1A15EBD752C5}" destId="{88B804C8-2724-4D24-B354-9E1F095FDB7C}" srcOrd="13" destOrd="0" presId="urn:microsoft.com/office/officeart/2005/8/layout/vProcess5"/>
    <dgm:cxn modelId="{C8D44A6A-EB7C-4D8E-BE2E-CEDF2CBB3B0B}" type="presParOf" srcId="{674A50DB-CCCB-4194-8C5E-1A15EBD752C5}" destId="{6AD7487D-DD23-4D6E-860A-FE59AD9746C2}" srcOrd="14" destOrd="0" presId="urn:microsoft.com/office/officeart/2005/8/layout/vProcess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DF1986BF-F2FA-5040-8FA5-A4E0EF511139}" type="datetimeFigureOut">
              <a:rPr lang="en-US" smtClean="0"/>
              <a:t>1/28/2016</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70A9B3CE-0D25-E547-ADDA-CAA82C589A7C}" type="slidenum">
              <a:rPr lang="en-US" smtClean="0"/>
              <a:t>‹#›</a:t>
            </a:fld>
            <a:endParaRPr lang="en-US"/>
          </a:p>
        </p:txBody>
      </p:sp>
    </p:spTree>
    <p:extLst>
      <p:ext uri="{BB962C8B-B14F-4D97-AF65-F5344CB8AC3E}">
        <p14:creationId xmlns:p14="http://schemas.microsoft.com/office/powerpoint/2010/main" val="37900546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C38CB7D0-B982-495D-B0AC-4F7B50D02912}" type="datetimeFigureOut">
              <a:rPr lang="en-US" smtClean="0"/>
              <a:t>1/28/2016</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8873F922-335F-493F-9B54-54F94BB9A3D3}" type="slidenum">
              <a:rPr lang="en-US" smtClean="0"/>
              <a:t>‹#›</a:t>
            </a:fld>
            <a:endParaRPr lang="en-US"/>
          </a:p>
        </p:txBody>
      </p:sp>
    </p:spTree>
    <p:extLst>
      <p:ext uri="{BB962C8B-B14F-4D97-AF65-F5344CB8AC3E}">
        <p14:creationId xmlns:p14="http://schemas.microsoft.com/office/powerpoint/2010/main" val="36286873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73F922-335F-493F-9B54-54F94BB9A3D3}" type="slidenum">
              <a:rPr lang="en-US" smtClean="0"/>
              <a:t>1</a:t>
            </a:fld>
            <a:endParaRPr lang="en-US"/>
          </a:p>
        </p:txBody>
      </p:sp>
    </p:spTree>
    <p:extLst>
      <p:ext uri="{BB962C8B-B14F-4D97-AF65-F5344CB8AC3E}">
        <p14:creationId xmlns:p14="http://schemas.microsoft.com/office/powerpoint/2010/main" val="25138830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The Team considered which indicators offered “Quick Wins.”  Choosing a Quick-Win indicator would help the school staff see the progress they were making, since with a small amount of additional work they could take the objective to full-implementation.  </a:t>
            </a:r>
          </a:p>
          <a:p>
            <a:endParaRPr lang="en-US" dirty="0"/>
          </a:p>
        </p:txBody>
      </p:sp>
      <p:sp>
        <p:nvSpPr>
          <p:cNvPr id="4" name="Slide Number Placeholder 3"/>
          <p:cNvSpPr>
            <a:spLocks noGrp="1"/>
          </p:cNvSpPr>
          <p:nvPr>
            <p:ph type="sldNum" sz="quarter" idx="10"/>
          </p:nvPr>
        </p:nvSpPr>
        <p:spPr/>
        <p:txBody>
          <a:bodyPr/>
          <a:lstStyle/>
          <a:p>
            <a:fld id="{8873F922-335F-493F-9B54-54F94BB9A3D3}" type="slidenum">
              <a:rPr lang="en-US" smtClean="0"/>
              <a:t>10</a:t>
            </a:fld>
            <a:endParaRPr lang="en-US"/>
          </a:p>
        </p:txBody>
      </p:sp>
    </p:spTree>
    <p:extLst>
      <p:ext uri="{BB962C8B-B14F-4D97-AF65-F5344CB8AC3E}">
        <p14:creationId xmlns:p14="http://schemas.microsoft.com/office/powerpoint/2010/main" val="1131330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They also looked to see if there were any indicators that would require some foundational work.  The team wanted to focus on differentiating instruction in all classrooms across the school, and considered adding  the  indicator, </a:t>
            </a:r>
            <a:r>
              <a:rPr lang="en-US" dirty="0" smtClean="0"/>
              <a:t>“</a:t>
            </a:r>
            <a:r>
              <a:rPr lang="en-US" sz="1200" b="0" i="0" kern="1200" dirty="0" smtClean="0">
                <a:solidFill>
                  <a:schemeClr val="tx1"/>
                </a:solidFill>
                <a:effectLst/>
                <a:latin typeface="+mn-lt"/>
                <a:ea typeface="+mn-ea"/>
                <a:cs typeface="+mn-cs"/>
              </a:rPr>
              <a:t>All teachers individualize instructional plans in response to individual student performance on pre-tests and other methods of assessment to provide support for some students and enhanced learning opportunities for others.</a:t>
            </a:r>
            <a:r>
              <a:rPr lang="en-US" dirty="0" smtClean="0"/>
              <a:t>”</a:t>
            </a:r>
          </a:p>
          <a:p>
            <a:pPr defTabSz="931774">
              <a:defRPr/>
            </a:pPr>
            <a:endParaRPr lang="en-US" dirty="0" smtClean="0"/>
          </a:p>
          <a:p>
            <a:pPr defTabSz="931774">
              <a:defRPr/>
            </a:pPr>
            <a:r>
              <a:rPr lang="en-US" dirty="0" smtClean="0"/>
              <a:t>(Note:  </a:t>
            </a:r>
            <a:r>
              <a:rPr lang="en-US" dirty="0" err="1" smtClean="0"/>
              <a:t>Sbenedict</a:t>
            </a:r>
            <a:r>
              <a:rPr lang="en-US" baseline="0" dirty="0" smtClean="0"/>
              <a:t> updated the indicator language from original since Sam had recently re-wrote it)</a:t>
            </a:r>
            <a:endParaRPr lang="en-US" dirty="0"/>
          </a:p>
          <a:p>
            <a:endParaRPr lang="en-US" dirty="0"/>
          </a:p>
        </p:txBody>
      </p:sp>
      <p:sp>
        <p:nvSpPr>
          <p:cNvPr id="4" name="Slide Number Placeholder 3"/>
          <p:cNvSpPr>
            <a:spLocks noGrp="1"/>
          </p:cNvSpPr>
          <p:nvPr>
            <p:ph type="sldNum" sz="quarter" idx="10"/>
          </p:nvPr>
        </p:nvSpPr>
        <p:spPr/>
        <p:txBody>
          <a:bodyPr/>
          <a:lstStyle/>
          <a:p>
            <a:fld id="{8873F922-335F-493F-9B54-54F94BB9A3D3}" type="slidenum">
              <a:rPr lang="en-US" smtClean="0"/>
              <a:t>11</a:t>
            </a:fld>
            <a:endParaRPr lang="en-US"/>
          </a:p>
        </p:txBody>
      </p:sp>
    </p:spTree>
    <p:extLst>
      <p:ext uri="{BB962C8B-B14F-4D97-AF65-F5344CB8AC3E}">
        <p14:creationId xmlns:p14="http://schemas.microsoft.com/office/powerpoint/2010/main" val="23236458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However, there were some classrooms that were still working on managing student behavior.  They knew that for teachers to successfully differentiate instruction in their classrooms, they needed to have strong classroom management systems in place.  They decided to work on some of the managing student behavior indicators before taking on the one about differentiation. </a:t>
            </a:r>
          </a:p>
          <a:p>
            <a:endParaRPr lang="en-US" dirty="0"/>
          </a:p>
        </p:txBody>
      </p:sp>
      <p:sp>
        <p:nvSpPr>
          <p:cNvPr id="4" name="Slide Number Placeholder 3"/>
          <p:cNvSpPr>
            <a:spLocks noGrp="1"/>
          </p:cNvSpPr>
          <p:nvPr>
            <p:ph type="sldNum" sz="quarter" idx="10"/>
          </p:nvPr>
        </p:nvSpPr>
        <p:spPr/>
        <p:txBody>
          <a:bodyPr/>
          <a:lstStyle/>
          <a:p>
            <a:fld id="{8873F922-335F-493F-9B54-54F94BB9A3D3}" type="slidenum">
              <a:rPr lang="en-US" smtClean="0"/>
              <a:t>12</a:t>
            </a:fld>
            <a:endParaRPr lang="en-US"/>
          </a:p>
        </p:txBody>
      </p:sp>
    </p:spTree>
    <p:extLst>
      <p:ext uri="{BB962C8B-B14F-4D97-AF65-F5344CB8AC3E}">
        <p14:creationId xmlns:p14="http://schemas.microsoft.com/office/powerpoint/2010/main" val="1224530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1774" rtl="0" eaLnBrk="1" fontAlgn="auto" latinLnBrk="0" hangingPunct="1">
              <a:lnSpc>
                <a:spcPct val="100000"/>
              </a:lnSpc>
              <a:spcBef>
                <a:spcPts val="0"/>
              </a:spcBef>
              <a:spcAft>
                <a:spcPts val="0"/>
              </a:spcAft>
              <a:buClrTx/>
              <a:buSzTx/>
              <a:buFontTx/>
              <a:buNone/>
              <a:tabLst/>
              <a:defRPr/>
            </a:pPr>
            <a:r>
              <a:rPr lang="en-US" dirty="0" smtClean="0"/>
              <a:t>Based on their discussion, the Team chose six new indicators to work on.  Since there were still four objectives that had not been fully implemented last year, the new indicators would be added to these</a:t>
            </a:r>
            <a:r>
              <a:rPr lang="en-US" baseline="0" dirty="0" smtClean="0"/>
              <a:t> as</a:t>
            </a:r>
            <a:r>
              <a:rPr lang="en-US" dirty="0" smtClean="0"/>
              <a:t> objectives making a total of ten objectives to begin on this year.    </a:t>
            </a:r>
          </a:p>
          <a:p>
            <a:pPr marL="0" marR="0" indent="0" algn="l" defTabSz="931774"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31774" rtl="0" eaLnBrk="1" fontAlgn="auto" latinLnBrk="0" hangingPunct="1">
              <a:lnSpc>
                <a:spcPct val="100000"/>
              </a:lnSpc>
              <a:spcBef>
                <a:spcPts val="0"/>
              </a:spcBef>
              <a:spcAft>
                <a:spcPts val="0"/>
              </a:spcAft>
              <a:buClrTx/>
              <a:buSzTx/>
              <a:buFontTx/>
              <a:buNone/>
              <a:tabLst/>
              <a:defRPr/>
            </a:pPr>
            <a:r>
              <a:rPr lang="en-US" dirty="0" smtClean="0"/>
              <a:t>The Star Middle School Leadership Team was now ready to begin creating their plan.  </a:t>
            </a:r>
          </a:p>
          <a:p>
            <a:endParaRPr lang="en-US" dirty="0"/>
          </a:p>
        </p:txBody>
      </p:sp>
      <p:sp>
        <p:nvSpPr>
          <p:cNvPr id="4" name="Slide Number Placeholder 3"/>
          <p:cNvSpPr>
            <a:spLocks noGrp="1"/>
          </p:cNvSpPr>
          <p:nvPr>
            <p:ph type="sldNum" sz="quarter" idx="10"/>
          </p:nvPr>
        </p:nvSpPr>
        <p:spPr/>
        <p:txBody>
          <a:bodyPr/>
          <a:lstStyle/>
          <a:p>
            <a:fld id="{8873F922-335F-493F-9B54-54F94BB9A3D3}" type="slidenum">
              <a:rPr lang="en-US" smtClean="0"/>
              <a:t>13</a:t>
            </a:fld>
            <a:endParaRPr lang="en-US"/>
          </a:p>
        </p:txBody>
      </p:sp>
    </p:spTree>
    <p:extLst>
      <p:ext uri="{BB962C8B-B14F-4D97-AF65-F5344CB8AC3E}">
        <p14:creationId xmlns:p14="http://schemas.microsoft.com/office/powerpoint/2010/main" val="1359237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smtClean="0"/>
          </a:p>
          <a:p>
            <a:pPr defTabSz="931774">
              <a:defRPr/>
            </a:pPr>
            <a:r>
              <a:rPr lang="en-US" dirty="0" smtClean="0"/>
              <a:t>For </a:t>
            </a:r>
            <a:r>
              <a:rPr lang="en-US" dirty="0"/>
              <a:t>each new objective, the team began by describing what the objective would look like when it was being fully met. They used the Wise Ways research briefs as a guide and considered what they knew about implementation in their building to write this description.  The team also discussed what evidence they would need to collect along the way so that they would know that it was implemented with fidelity across the school.</a:t>
            </a:r>
          </a:p>
          <a:p>
            <a:endParaRPr lang="en-US" dirty="0"/>
          </a:p>
        </p:txBody>
      </p:sp>
      <p:sp>
        <p:nvSpPr>
          <p:cNvPr id="4" name="Slide Number Placeholder 3"/>
          <p:cNvSpPr>
            <a:spLocks noGrp="1"/>
          </p:cNvSpPr>
          <p:nvPr>
            <p:ph type="sldNum" sz="quarter" idx="10"/>
          </p:nvPr>
        </p:nvSpPr>
        <p:spPr/>
        <p:txBody>
          <a:bodyPr/>
          <a:lstStyle/>
          <a:p>
            <a:fld id="{8873F922-335F-493F-9B54-54F94BB9A3D3}" type="slidenum">
              <a:rPr lang="en-US" smtClean="0"/>
              <a:t>14</a:t>
            </a:fld>
            <a:endParaRPr lang="en-US"/>
          </a:p>
        </p:txBody>
      </p:sp>
    </p:spTree>
    <p:extLst>
      <p:ext uri="{BB962C8B-B14F-4D97-AF65-F5344CB8AC3E}">
        <p14:creationId xmlns:p14="http://schemas.microsoft.com/office/powerpoint/2010/main" val="194021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Activity:</a:t>
            </a:r>
          </a:p>
          <a:p>
            <a:r>
              <a:rPr lang="en-US" i="1" dirty="0"/>
              <a:t>You will work in small groups and function as the Leadership Team to write a description of what the objective will look like when </a:t>
            </a:r>
            <a:r>
              <a:rPr lang="en-US" i="1" dirty="0" smtClean="0"/>
              <a:t>fully and effectively </a:t>
            </a:r>
            <a:r>
              <a:rPr lang="en-US" i="1" dirty="0"/>
              <a:t>implemented across the school. You can download and use the worksheet and the Wise Ways research brief on the website.  </a:t>
            </a:r>
            <a:endParaRPr lang="en-US" dirty="0"/>
          </a:p>
          <a:p>
            <a:r>
              <a:rPr lang="en-US" i="1" dirty="0"/>
              <a:t>At the top of the worksheet you will see the indicator and the team’s description of its present level of implementation at the school.  Read it and the Wise Ways research brief.  Then take a few minutes to </a:t>
            </a:r>
            <a:endParaRPr lang="en-US" dirty="0"/>
          </a:p>
          <a:p>
            <a:pPr lvl="0"/>
            <a:r>
              <a:rPr lang="en-US" i="1" dirty="0"/>
              <a:t>Make a list of bulleted ideas that would be included in your description.  There is no need to craft a written description today.  </a:t>
            </a:r>
            <a:endParaRPr lang="en-US" dirty="0"/>
          </a:p>
          <a:p>
            <a:pPr lvl="0"/>
            <a:r>
              <a:rPr lang="en-US" i="1" dirty="0"/>
              <a:t>List ideas for evidence you might collect to show the objective has been fully implemented.</a:t>
            </a:r>
            <a:endParaRPr lang="en-US" dirty="0"/>
          </a:p>
          <a:p>
            <a:r>
              <a:rPr lang="en-US" i="1" dirty="0"/>
              <a:t>Select someone from your group to report out some of your ideas.</a:t>
            </a:r>
            <a:endParaRPr lang="en-US" dirty="0"/>
          </a:p>
          <a:p>
            <a:endParaRPr lang="en-US" dirty="0"/>
          </a:p>
        </p:txBody>
      </p:sp>
      <p:sp>
        <p:nvSpPr>
          <p:cNvPr id="4" name="Slide Number Placeholder 3"/>
          <p:cNvSpPr>
            <a:spLocks noGrp="1"/>
          </p:cNvSpPr>
          <p:nvPr>
            <p:ph type="sldNum" sz="quarter" idx="10"/>
          </p:nvPr>
        </p:nvSpPr>
        <p:spPr/>
        <p:txBody>
          <a:bodyPr/>
          <a:lstStyle/>
          <a:p>
            <a:fld id="{8873F922-335F-493F-9B54-54F94BB9A3D3}" type="slidenum">
              <a:rPr lang="en-US" smtClean="0"/>
              <a:t>15</a:t>
            </a:fld>
            <a:endParaRPr lang="en-US"/>
          </a:p>
        </p:txBody>
      </p:sp>
    </p:spTree>
    <p:extLst>
      <p:ext uri="{BB962C8B-B14F-4D97-AF65-F5344CB8AC3E}">
        <p14:creationId xmlns:p14="http://schemas.microsoft.com/office/powerpoint/2010/main" val="3672240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Now that the Leadership Team has written the descriptions of what the new objectives will look like when fully implemented and the evidence they will gather, they will assign each objective to one of the Leadership Team members. This person will oversee all the work for the objective and report progress at each bi-weekly Leadership Team meeting. </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team’s next decision was to assign a target date for completion of each objective.  The date needed to be reasonable given that they wanted “all” teachers to be fully implementing the objective when they checked it off. </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team was now ready to create a series of tasks that would lead them to full implementation of the objective.  </a:t>
            </a:r>
          </a:p>
          <a:p>
            <a:endParaRPr lang="en-US" dirty="0"/>
          </a:p>
        </p:txBody>
      </p:sp>
      <p:sp>
        <p:nvSpPr>
          <p:cNvPr id="4" name="Slide Number Placeholder 3"/>
          <p:cNvSpPr>
            <a:spLocks noGrp="1"/>
          </p:cNvSpPr>
          <p:nvPr>
            <p:ph type="sldNum" sz="quarter" idx="10"/>
          </p:nvPr>
        </p:nvSpPr>
        <p:spPr/>
        <p:txBody>
          <a:bodyPr/>
          <a:lstStyle/>
          <a:p>
            <a:fld id="{8873F922-335F-493F-9B54-54F94BB9A3D3}" type="slidenum">
              <a:rPr lang="en-US" smtClean="0"/>
              <a:t>16</a:t>
            </a:fld>
            <a:endParaRPr lang="en-US"/>
          </a:p>
        </p:txBody>
      </p:sp>
    </p:spTree>
    <p:extLst>
      <p:ext uri="{BB962C8B-B14F-4D97-AF65-F5344CB8AC3E}">
        <p14:creationId xmlns:p14="http://schemas.microsoft.com/office/powerpoint/2010/main" val="37359833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their next meetings, they would need to consider a few issues as they created the tasks, including: </a:t>
            </a:r>
          </a:p>
          <a:p>
            <a:pPr lvl="0"/>
            <a:r>
              <a:rPr lang="en-US" b="1" dirty="0"/>
              <a:t>Working backwards from where they want to end up. </a:t>
            </a:r>
            <a:r>
              <a:rPr lang="en-US" dirty="0"/>
              <a:t> Considering the objective about displaying rules and procedures in the classroom, they knew that ALL teachers must display rules and procedures in their classrooms in order for this objective to be met.  They also knew that rules and procedures should align across the entire school so that students do not become confused when they move from one class to another within the school.  So beginning with this knowledge, they must make decisions about how they would arrive at the outcome.</a:t>
            </a:r>
          </a:p>
          <a:p>
            <a:endParaRPr lang="en-US" dirty="0"/>
          </a:p>
        </p:txBody>
      </p:sp>
      <p:sp>
        <p:nvSpPr>
          <p:cNvPr id="4" name="Slide Number Placeholder 3"/>
          <p:cNvSpPr>
            <a:spLocks noGrp="1"/>
          </p:cNvSpPr>
          <p:nvPr>
            <p:ph type="sldNum" sz="quarter" idx="10"/>
          </p:nvPr>
        </p:nvSpPr>
        <p:spPr/>
        <p:txBody>
          <a:bodyPr/>
          <a:lstStyle/>
          <a:p>
            <a:fld id="{8873F922-335F-493F-9B54-54F94BB9A3D3}" type="slidenum">
              <a:rPr lang="en-US" smtClean="0"/>
              <a:t>17</a:t>
            </a:fld>
            <a:endParaRPr lang="en-US"/>
          </a:p>
        </p:txBody>
      </p:sp>
    </p:spTree>
    <p:extLst>
      <p:ext uri="{BB962C8B-B14F-4D97-AF65-F5344CB8AC3E}">
        <p14:creationId xmlns:p14="http://schemas.microsoft.com/office/powerpoint/2010/main" val="31193557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1" dirty="0" smtClean="0"/>
              <a:t>A second consideration was:</a:t>
            </a:r>
          </a:p>
          <a:p>
            <a:pPr lvl="0"/>
            <a:r>
              <a:rPr lang="en-US" b="1" dirty="0" smtClean="0"/>
              <a:t>Aligning </a:t>
            </a:r>
            <a:r>
              <a:rPr lang="en-US" b="1" dirty="0"/>
              <a:t>their tasks specifically and narrowly to this objective.  </a:t>
            </a:r>
            <a:r>
              <a:rPr lang="en-US" dirty="0"/>
              <a:t>The team realized that in the end they wanted to increase differentiation across the school.  However, they were not ready to go there yet.  The step they were taking now was focused on displaying class rules and procedures.  They would design tasks that were specific to that particular objective.</a:t>
            </a:r>
          </a:p>
          <a:p>
            <a:endParaRPr lang="en-US" dirty="0"/>
          </a:p>
        </p:txBody>
      </p:sp>
      <p:sp>
        <p:nvSpPr>
          <p:cNvPr id="4" name="Slide Number Placeholder 3"/>
          <p:cNvSpPr>
            <a:spLocks noGrp="1"/>
          </p:cNvSpPr>
          <p:nvPr>
            <p:ph type="sldNum" sz="quarter" idx="10"/>
          </p:nvPr>
        </p:nvSpPr>
        <p:spPr/>
        <p:txBody>
          <a:bodyPr/>
          <a:lstStyle/>
          <a:p>
            <a:fld id="{8873F922-335F-493F-9B54-54F94BB9A3D3}" type="slidenum">
              <a:rPr lang="en-US" smtClean="0"/>
              <a:t>18</a:t>
            </a:fld>
            <a:endParaRPr lang="en-US"/>
          </a:p>
        </p:txBody>
      </p:sp>
    </p:spTree>
    <p:extLst>
      <p:ext uri="{BB962C8B-B14F-4D97-AF65-F5344CB8AC3E}">
        <p14:creationId xmlns:p14="http://schemas.microsoft.com/office/powerpoint/2010/main" val="34332194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1" dirty="0" smtClean="0"/>
              <a:t>Another consideration was related</a:t>
            </a:r>
            <a:r>
              <a:rPr lang="en-US" b="1" baseline="0" dirty="0" smtClean="0"/>
              <a:t> to how much to include in each task:</a:t>
            </a:r>
            <a:endParaRPr lang="en-US" b="1" dirty="0" smtClean="0"/>
          </a:p>
          <a:p>
            <a:pPr lvl="0"/>
            <a:r>
              <a:rPr lang="en-US" b="1" dirty="0" smtClean="0"/>
              <a:t>By</a:t>
            </a:r>
            <a:r>
              <a:rPr lang="en-US" b="1" baseline="0" dirty="0" smtClean="0"/>
              <a:t> k</a:t>
            </a:r>
            <a:r>
              <a:rPr lang="en-US" b="1" dirty="0" smtClean="0"/>
              <a:t>eeping </a:t>
            </a:r>
            <a:r>
              <a:rPr lang="en-US" b="1" dirty="0"/>
              <a:t>tasks </a:t>
            </a:r>
            <a:r>
              <a:rPr lang="en-US" b="1" dirty="0" smtClean="0"/>
              <a:t>discrete,</a:t>
            </a:r>
            <a:r>
              <a:rPr lang="en-US" b="1" baseline="0" dirty="0" smtClean="0"/>
              <a:t> </a:t>
            </a:r>
            <a:r>
              <a:rPr lang="en-US" dirty="0" smtClean="0"/>
              <a:t>they </a:t>
            </a:r>
            <a:r>
              <a:rPr lang="en-US" dirty="0"/>
              <a:t>could check them off as each one was accomplished in order to build momentum.  Each time the team could check off a task, they would celebrate their accomplishments.  Small successes over time build toward big gains in the end.</a:t>
            </a:r>
          </a:p>
          <a:p>
            <a:endParaRPr lang="en-US" dirty="0"/>
          </a:p>
        </p:txBody>
      </p:sp>
      <p:sp>
        <p:nvSpPr>
          <p:cNvPr id="4" name="Slide Number Placeholder 3"/>
          <p:cNvSpPr>
            <a:spLocks noGrp="1"/>
          </p:cNvSpPr>
          <p:nvPr>
            <p:ph type="sldNum" sz="quarter" idx="10"/>
          </p:nvPr>
        </p:nvSpPr>
        <p:spPr/>
        <p:txBody>
          <a:bodyPr/>
          <a:lstStyle/>
          <a:p>
            <a:fld id="{8873F922-335F-493F-9B54-54F94BB9A3D3}" type="slidenum">
              <a:rPr lang="en-US" smtClean="0"/>
              <a:t>19</a:t>
            </a:fld>
            <a:endParaRPr lang="en-US"/>
          </a:p>
        </p:txBody>
      </p:sp>
    </p:spTree>
    <p:extLst>
      <p:ext uri="{BB962C8B-B14F-4D97-AF65-F5344CB8AC3E}">
        <p14:creationId xmlns:p14="http://schemas.microsoft.com/office/powerpoint/2010/main" val="6494012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73F922-335F-493F-9B54-54F94BB9A3D3}" type="slidenum">
              <a:rPr lang="en-US" smtClean="0"/>
              <a:t>2</a:t>
            </a:fld>
            <a:endParaRPr lang="en-US"/>
          </a:p>
        </p:txBody>
      </p:sp>
    </p:spTree>
    <p:extLst>
      <p:ext uri="{BB962C8B-B14F-4D97-AF65-F5344CB8AC3E}">
        <p14:creationId xmlns:p14="http://schemas.microsoft.com/office/powerpoint/2010/main" val="14657908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they wrote a task, the team would--</a:t>
            </a:r>
          </a:p>
          <a:p>
            <a:pPr lvl="0"/>
            <a:r>
              <a:rPr lang="en-US" dirty="0" smtClean="0"/>
              <a:t>Specify who would do the work for each task, and what specifically they would do</a:t>
            </a:r>
          </a:p>
          <a:p>
            <a:pPr lvl="0"/>
            <a:endParaRPr lang="en-US" dirty="0" smtClean="0"/>
          </a:p>
          <a:p>
            <a:r>
              <a:rPr lang="en-US" dirty="0" smtClean="0"/>
              <a:t>They </a:t>
            </a:r>
            <a:r>
              <a:rPr lang="en-US" dirty="0"/>
              <a:t>reminded themselves that:</a:t>
            </a:r>
          </a:p>
          <a:p>
            <a:pPr lvl="0"/>
            <a:r>
              <a:rPr lang="en-US" dirty="0"/>
              <a:t>Tasks should be—</a:t>
            </a:r>
          </a:p>
          <a:p>
            <a:pPr lvl="0"/>
            <a:r>
              <a:rPr lang="en-US" dirty="0" smtClean="0"/>
              <a:t>Simple</a:t>
            </a:r>
            <a:endParaRPr lang="en-US" dirty="0"/>
          </a:p>
          <a:p>
            <a:pPr lvl="0"/>
            <a:r>
              <a:rPr lang="en-US" dirty="0"/>
              <a:t>Specific and practical </a:t>
            </a:r>
            <a:endParaRPr lang="en-US" dirty="0" smtClean="0"/>
          </a:p>
          <a:p>
            <a:pPr lvl="0"/>
            <a:r>
              <a:rPr lang="en-US" dirty="0" smtClean="0"/>
              <a:t>Include target</a:t>
            </a:r>
            <a:r>
              <a:rPr lang="en-US" baseline="0" dirty="0" smtClean="0"/>
              <a:t> dates and person responsible</a:t>
            </a:r>
            <a:endParaRPr lang="en-US" dirty="0"/>
          </a:p>
          <a:p>
            <a:pPr lvl="0"/>
            <a:r>
              <a:rPr lang="en-US" dirty="0"/>
              <a:t>Tasks should—</a:t>
            </a:r>
          </a:p>
          <a:p>
            <a:r>
              <a:rPr lang="en-US" dirty="0" smtClean="0"/>
              <a:t>Build </a:t>
            </a:r>
            <a:r>
              <a:rPr lang="en-US" dirty="0"/>
              <a:t>the understanding and capacity of people to demonstrate full implementation, and</a:t>
            </a:r>
          </a:p>
          <a:p>
            <a:pPr lvl="0"/>
            <a:r>
              <a:rPr lang="en-US" dirty="0"/>
              <a:t>Include steps to gather the data needed to know that the objective is met. </a:t>
            </a:r>
            <a:endParaRPr lang="en-US" dirty="0" smtClean="0"/>
          </a:p>
          <a:p>
            <a:pPr lvl="0"/>
            <a:endParaRPr lang="en-US" dirty="0" smtClean="0"/>
          </a:p>
          <a:p>
            <a:pPr lvl="0"/>
            <a:r>
              <a:rPr lang="en-US" dirty="0" smtClean="0"/>
              <a:t>…and</a:t>
            </a:r>
            <a:r>
              <a:rPr lang="en-US" baseline="0" dirty="0" smtClean="0"/>
              <a:t> of course, the tasks created should always lead to the achievement of the objective!</a:t>
            </a:r>
            <a:endParaRPr lang="en-US" dirty="0"/>
          </a:p>
          <a:p>
            <a:endParaRPr lang="en-US" dirty="0"/>
          </a:p>
        </p:txBody>
      </p:sp>
      <p:sp>
        <p:nvSpPr>
          <p:cNvPr id="4" name="Slide Number Placeholder 3"/>
          <p:cNvSpPr>
            <a:spLocks noGrp="1"/>
          </p:cNvSpPr>
          <p:nvPr>
            <p:ph type="sldNum" sz="quarter" idx="10"/>
          </p:nvPr>
        </p:nvSpPr>
        <p:spPr/>
        <p:txBody>
          <a:bodyPr/>
          <a:lstStyle/>
          <a:p>
            <a:fld id="{8873F922-335F-493F-9B54-54F94BB9A3D3}" type="slidenum">
              <a:rPr lang="en-US" smtClean="0"/>
              <a:t>20</a:t>
            </a:fld>
            <a:endParaRPr lang="en-US"/>
          </a:p>
        </p:txBody>
      </p:sp>
    </p:spTree>
    <p:extLst>
      <p:ext uri="{BB962C8B-B14F-4D97-AF65-F5344CB8AC3E}">
        <p14:creationId xmlns:p14="http://schemas.microsoft.com/office/powerpoint/2010/main" val="2655161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Star Middle School Leadership Team knew that it was important to get to work as quickly as possible.  Improving student achievement requires a </a:t>
            </a:r>
            <a:r>
              <a:rPr lang="en-US" b="1" dirty="0" smtClean="0"/>
              <a:t>sense of urgency</a:t>
            </a:r>
            <a:r>
              <a:rPr lang="en-US"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Once </a:t>
            </a:r>
            <a:r>
              <a:rPr lang="en-US" dirty="0"/>
              <a:t>the Team developed tasks for an objective, they communicated them to all members of the school community and began working on them.  </a:t>
            </a:r>
            <a:endParaRPr lang="en-US" dirty="0" smtClean="0"/>
          </a:p>
          <a:p>
            <a:endParaRPr lang="en-US" dirty="0" smtClean="0"/>
          </a:p>
          <a:p>
            <a:r>
              <a:rPr lang="en-US" dirty="0" smtClean="0"/>
              <a:t>The Team knew that school planning is a continuous process.  The Leadership Team would add plans for their new Objectives to those they were still working on from last year. </a:t>
            </a:r>
          </a:p>
          <a:p>
            <a:r>
              <a:rPr lang="en-US" dirty="0" smtClean="0"/>
              <a:t> </a:t>
            </a:r>
          </a:p>
          <a:p>
            <a:r>
              <a:rPr lang="en-US" dirty="0" smtClean="0"/>
              <a:t>They tried to keep approximately 10 Objectives active at a time.  Over the course of the school year they hoped to bring at least 15 Objectives to “Full Implementation.”</a:t>
            </a:r>
          </a:p>
          <a:p>
            <a:endParaRPr lang="en-US" dirty="0"/>
          </a:p>
          <a:p>
            <a:r>
              <a:rPr lang="en-US" dirty="0"/>
              <a:t> </a:t>
            </a:r>
          </a:p>
          <a:p>
            <a:endParaRPr lang="en-US" dirty="0"/>
          </a:p>
        </p:txBody>
      </p:sp>
      <p:sp>
        <p:nvSpPr>
          <p:cNvPr id="4" name="Slide Number Placeholder 3"/>
          <p:cNvSpPr>
            <a:spLocks noGrp="1"/>
          </p:cNvSpPr>
          <p:nvPr>
            <p:ph type="sldNum" sz="quarter" idx="10"/>
          </p:nvPr>
        </p:nvSpPr>
        <p:spPr/>
        <p:txBody>
          <a:bodyPr/>
          <a:lstStyle/>
          <a:p>
            <a:fld id="{8873F922-335F-493F-9B54-54F94BB9A3D3}" type="slidenum">
              <a:rPr lang="en-US" smtClean="0"/>
              <a:t>21</a:t>
            </a:fld>
            <a:endParaRPr lang="en-US"/>
          </a:p>
        </p:txBody>
      </p:sp>
    </p:spTree>
    <p:extLst>
      <p:ext uri="{BB962C8B-B14F-4D97-AF65-F5344CB8AC3E}">
        <p14:creationId xmlns:p14="http://schemas.microsoft.com/office/powerpoint/2010/main" val="31160590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Activity:</a:t>
            </a:r>
          </a:p>
          <a:p>
            <a:r>
              <a:rPr lang="en-US" dirty="0"/>
              <a:t>In this module we have shared the story of how one effective Leadership Team Creates their School Plan.  </a:t>
            </a:r>
          </a:p>
          <a:p>
            <a:r>
              <a:rPr lang="en-US" dirty="0"/>
              <a:t>Read over the bulleted list of the steps they went through.  Then work with one or two  others in your group to restate and explain each bullet in your own words.</a:t>
            </a:r>
          </a:p>
          <a:p>
            <a:r>
              <a:rPr lang="en-US" dirty="0"/>
              <a:t> </a:t>
            </a:r>
          </a:p>
        </p:txBody>
      </p:sp>
      <p:sp>
        <p:nvSpPr>
          <p:cNvPr id="4" name="Slide Number Placeholder 3"/>
          <p:cNvSpPr>
            <a:spLocks noGrp="1"/>
          </p:cNvSpPr>
          <p:nvPr>
            <p:ph type="sldNum" sz="quarter" idx="10"/>
          </p:nvPr>
        </p:nvSpPr>
        <p:spPr/>
        <p:txBody>
          <a:bodyPr/>
          <a:lstStyle/>
          <a:p>
            <a:fld id="{8873F922-335F-493F-9B54-54F94BB9A3D3}" type="slidenum">
              <a:rPr lang="en-US" smtClean="0"/>
              <a:t>22</a:t>
            </a:fld>
            <a:endParaRPr lang="en-US"/>
          </a:p>
        </p:txBody>
      </p:sp>
    </p:spTree>
    <p:extLst>
      <p:ext uri="{BB962C8B-B14F-4D97-AF65-F5344CB8AC3E}">
        <p14:creationId xmlns:p14="http://schemas.microsoft.com/office/powerpoint/2010/main" val="13201651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take a moment and fill out the What We Learned Together form available on the website. </a:t>
            </a:r>
          </a:p>
          <a:p>
            <a:r>
              <a:rPr lang="en-US" dirty="0"/>
              <a:t> </a:t>
            </a:r>
          </a:p>
          <a:p>
            <a:r>
              <a:rPr lang="en-US" dirty="0"/>
              <a:t>In the next module, Monitoring, the Leadership Team manages the completion of tasks for each objective and assesses the level of implementation along the way.  Once the objective has been fully met, the team considers how it will be sustained over time.</a:t>
            </a:r>
          </a:p>
        </p:txBody>
      </p:sp>
      <p:sp>
        <p:nvSpPr>
          <p:cNvPr id="4" name="Slide Number Placeholder 3"/>
          <p:cNvSpPr>
            <a:spLocks noGrp="1"/>
          </p:cNvSpPr>
          <p:nvPr>
            <p:ph type="sldNum" sz="quarter" idx="10"/>
          </p:nvPr>
        </p:nvSpPr>
        <p:spPr/>
        <p:txBody>
          <a:bodyPr/>
          <a:lstStyle/>
          <a:p>
            <a:fld id="{8873F922-335F-493F-9B54-54F94BB9A3D3}" type="slidenum">
              <a:rPr lang="en-US" smtClean="0"/>
              <a:t>23</a:t>
            </a:fld>
            <a:endParaRPr lang="en-US"/>
          </a:p>
        </p:txBody>
      </p:sp>
    </p:spTree>
    <p:extLst>
      <p:ext uri="{BB962C8B-B14F-4D97-AF65-F5344CB8AC3E}">
        <p14:creationId xmlns:p14="http://schemas.microsoft.com/office/powerpoint/2010/main" val="11124169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r>
              <a:rPr lang="en-US" dirty="0"/>
              <a:t>Star Middle School is located in an urban area.  It draws from the diverse neighborhoods surrounding the school. Its Leadership Team includes the school Principal and </a:t>
            </a:r>
            <a:r>
              <a:rPr lang="en-US" dirty="0" smtClean="0"/>
              <a:t>Process Manager or </a:t>
            </a:r>
            <a:r>
              <a:rPr lang="en-US" dirty="0" err="1" smtClean="0"/>
              <a:t>notetaker</a:t>
            </a:r>
            <a:r>
              <a:rPr lang="en-US" dirty="0" smtClean="0"/>
              <a:t>, </a:t>
            </a:r>
            <a:r>
              <a:rPr lang="en-US" dirty="0"/>
              <a:t>a teacher representative from each grade level, a special education teacher, the school counselor, and a parent.  This is the Principal’s second year at the school, and there are several members of the team who were on the Leadership Team last year.</a:t>
            </a:r>
          </a:p>
          <a:p>
            <a:endParaRPr lang="en-US" dirty="0"/>
          </a:p>
        </p:txBody>
      </p:sp>
      <p:sp>
        <p:nvSpPr>
          <p:cNvPr id="4" name="Slide Number Placeholder 3"/>
          <p:cNvSpPr>
            <a:spLocks noGrp="1"/>
          </p:cNvSpPr>
          <p:nvPr>
            <p:ph type="sldNum" sz="quarter" idx="10"/>
          </p:nvPr>
        </p:nvSpPr>
        <p:spPr/>
        <p:txBody>
          <a:bodyPr/>
          <a:lstStyle/>
          <a:p>
            <a:fld id="{8873F922-335F-493F-9B54-54F94BB9A3D3}" type="slidenum">
              <a:rPr lang="en-US" smtClean="0"/>
              <a:t>3</a:t>
            </a:fld>
            <a:endParaRPr lang="en-US"/>
          </a:p>
        </p:txBody>
      </p:sp>
    </p:spTree>
    <p:extLst>
      <p:ext uri="{BB962C8B-B14F-4D97-AF65-F5344CB8AC3E}">
        <p14:creationId xmlns:p14="http://schemas.microsoft.com/office/powerpoint/2010/main" val="4521778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600" dirty="0"/>
              <a:t>The Leadership Team meets at least twice a month, and over the last year they have worked hard to develop a culture of candor among themselves and throughout the school.  They hold each other accountable for attending meetings and for continuously seeking ways to improve their professional practice.  The team is determined to put practices in place that will improve the achievement of all students in the school.  Last year the team worked throughout the year on their school plan objectives.  They brought several objectives to full implementation.</a:t>
            </a:r>
          </a:p>
          <a:p>
            <a:endParaRPr lang="en-US" dirty="0"/>
          </a:p>
        </p:txBody>
      </p:sp>
      <p:sp>
        <p:nvSpPr>
          <p:cNvPr id="4" name="Slide Number Placeholder 3"/>
          <p:cNvSpPr>
            <a:spLocks noGrp="1"/>
          </p:cNvSpPr>
          <p:nvPr>
            <p:ph type="sldNum" sz="quarter" idx="10"/>
          </p:nvPr>
        </p:nvSpPr>
        <p:spPr/>
        <p:txBody>
          <a:bodyPr/>
          <a:lstStyle/>
          <a:p>
            <a:fld id="{8873F922-335F-493F-9B54-54F94BB9A3D3}" type="slidenum">
              <a:rPr lang="en-US" smtClean="0"/>
              <a:t>4</a:t>
            </a:fld>
            <a:endParaRPr lang="en-US"/>
          </a:p>
        </p:txBody>
      </p:sp>
    </p:spTree>
    <p:extLst>
      <p:ext uri="{BB962C8B-B14F-4D97-AF65-F5344CB8AC3E}">
        <p14:creationId xmlns:p14="http://schemas.microsoft.com/office/powerpoint/2010/main" val="13553453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year the Leadership Team wants to add some new objectives to their school plan.  Over the past month they conducted a needs assessment.  They reviewed a variety of data and celebrated the improvements they made over the last year</a:t>
            </a:r>
          </a:p>
        </p:txBody>
      </p:sp>
      <p:sp>
        <p:nvSpPr>
          <p:cNvPr id="4" name="Slide Number Placeholder 3"/>
          <p:cNvSpPr>
            <a:spLocks noGrp="1"/>
          </p:cNvSpPr>
          <p:nvPr>
            <p:ph type="sldNum" sz="quarter" idx="10"/>
          </p:nvPr>
        </p:nvSpPr>
        <p:spPr/>
        <p:txBody>
          <a:bodyPr/>
          <a:lstStyle/>
          <a:p>
            <a:fld id="{8873F922-335F-493F-9B54-54F94BB9A3D3}" type="slidenum">
              <a:rPr lang="en-US" smtClean="0"/>
              <a:t>5</a:t>
            </a:fld>
            <a:endParaRPr lang="en-US"/>
          </a:p>
        </p:txBody>
      </p:sp>
    </p:spTree>
    <p:extLst>
      <p:ext uri="{BB962C8B-B14F-4D97-AF65-F5344CB8AC3E}">
        <p14:creationId xmlns:p14="http://schemas.microsoft.com/office/powerpoint/2010/main" val="6626954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1774" rtl="0" eaLnBrk="1" fontAlgn="auto" latinLnBrk="0" hangingPunct="1">
              <a:lnSpc>
                <a:spcPct val="100000"/>
              </a:lnSpc>
              <a:spcBef>
                <a:spcPts val="0"/>
              </a:spcBef>
              <a:spcAft>
                <a:spcPts val="0"/>
              </a:spcAft>
              <a:buClrTx/>
              <a:buSzTx/>
              <a:buFontTx/>
              <a:buNone/>
              <a:tabLst/>
              <a:defRPr/>
            </a:pPr>
            <a:r>
              <a:rPr lang="en-US" dirty="0" smtClean="0"/>
              <a:t>The school uses an indicator approach for school planning.  The team went back to their list of indicators from the Restructuring Handbook found on the CIL website.</a:t>
            </a:r>
          </a:p>
          <a:p>
            <a:pPr marL="0" marR="0" indent="0" algn="l" defTabSz="931774" rtl="0" eaLnBrk="1" fontAlgn="auto" latinLnBrk="0" hangingPunct="1">
              <a:lnSpc>
                <a:spcPct val="100000"/>
              </a:lnSpc>
              <a:spcBef>
                <a:spcPts val="0"/>
              </a:spcBef>
              <a:spcAft>
                <a:spcPts val="0"/>
              </a:spcAft>
              <a:buClrTx/>
              <a:buSzTx/>
              <a:buFontTx/>
              <a:buNone/>
              <a:tabLst/>
              <a:defRPr/>
            </a:pPr>
            <a:endParaRPr lang="en-US" dirty="0" smtClean="0"/>
          </a:p>
          <a:p>
            <a:pPr defTabSz="931774">
              <a:defRPr/>
            </a:pPr>
            <a:r>
              <a:rPr lang="en-US" dirty="0" smtClean="0"/>
              <a:t>They </a:t>
            </a:r>
            <a:r>
              <a:rPr lang="en-US" dirty="0"/>
              <a:t>discussed several categories of Indicators and read the </a:t>
            </a:r>
            <a:r>
              <a:rPr lang="en-US" b="1" dirty="0"/>
              <a:t>Wise Ways </a:t>
            </a:r>
            <a:r>
              <a:rPr lang="en-US" dirty="0"/>
              <a:t>research briefs for Indicators they were considering, They then considered whether the practices described in Wise Ways were fully implemented across their school</a:t>
            </a:r>
            <a:r>
              <a:rPr lang="en-US" dirty="0" smtClean="0"/>
              <a:t>.</a:t>
            </a:r>
          </a:p>
          <a:p>
            <a:pPr defTabSz="931774">
              <a:defRPr/>
            </a:pPr>
            <a:endParaRPr lang="en-US" dirty="0" smtClean="0"/>
          </a:p>
          <a:p>
            <a:pPr defTabSz="931774">
              <a:defRPr/>
            </a:pPr>
            <a:r>
              <a:rPr lang="en-US" dirty="0" smtClean="0"/>
              <a:t>Let’s take a look at one Leadership</a:t>
            </a:r>
            <a:r>
              <a:rPr lang="en-US" baseline="0" dirty="0" smtClean="0"/>
              <a:t> Team working thru this process…. (NOTE-when recording pause for about 3-5 seconds before stopping recording on this slide)</a:t>
            </a:r>
            <a:endParaRPr lang="en-US" dirty="0"/>
          </a:p>
          <a:p>
            <a:endParaRPr lang="en-US" dirty="0"/>
          </a:p>
        </p:txBody>
      </p:sp>
      <p:sp>
        <p:nvSpPr>
          <p:cNvPr id="4" name="Slide Number Placeholder 3"/>
          <p:cNvSpPr>
            <a:spLocks noGrp="1"/>
          </p:cNvSpPr>
          <p:nvPr>
            <p:ph type="sldNum" sz="quarter" idx="10"/>
          </p:nvPr>
        </p:nvSpPr>
        <p:spPr/>
        <p:txBody>
          <a:bodyPr/>
          <a:lstStyle/>
          <a:p>
            <a:fld id="{8873F922-335F-493F-9B54-54F94BB9A3D3}" type="slidenum">
              <a:rPr lang="en-US" smtClean="0"/>
              <a:t>6</a:t>
            </a:fld>
            <a:endParaRPr lang="en-US"/>
          </a:p>
        </p:txBody>
      </p:sp>
    </p:spTree>
    <p:extLst>
      <p:ext uri="{BB962C8B-B14F-4D97-AF65-F5344CB8AC3E}">
        <p14:creationId xmlns:p14="http://schemas.microsoft.com/office/powerpoint/2010/main" val="9717514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(Just video, no recording needed)</a:t>
            </a:r>
            <a:endParaRPr lang="en-US" dirty="0"/>
          </a:p>
        </p:txBody>
      </p:sp>
      <p:sp>
        <p:nvSpPr>
          <p:cNvPr id="4" name="Slide Number Placeholder 3"/>
          <p:cNvSpPr>
            <a:spLocks noGrp="1"/>
          </p:cNvSpPr>
          <p:nvPr>
            <p:ph type="sldNum" sz="quarter" idx="10"/>
          </p:nvPr>
        </p:nvSpPr>
        <p:spPr/>
        <p:txBody>
          <a:bodyPr/>
          <a:lstStyle/>
          <a:p>
            <a:fld id="{8873F922-335F-493F-9B54-54F94BB9A3D3}" type="slidenum">
              <a:rPr lang="en-US" smtClean="0"/>
              <a:t>7</a:t>
            </a:fld>
            <a:endParaRPr lang="en-US"/>
          </a:p>
        </p:txBody>
      </p:sp>
    </p:spTree>
    <p:extLst>
      <p:ext uri="{BB962C8B-B14F-4D97-AF65-F5344CB8AC3E}">
        <p14:creationId xmlns:p14="http://schemas.microsoft.com/office/powerpoint/2010/main" val="10026989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For the indicators they assessed as having </a:t>
            </a:r>
            <a:r>
              <a:rPr lang="en-US" b="1" dirty="0"/>
              <a:t>limited implementation</a:t>
            </a:r>
            <a:r>
              <a:rPr lang="en-US" dirty="0"/>
              <a:t>, the team also discussed whether each indicator was a </a:t>
            </a:r>
            <a:r>
              <a:rPr lang="en-US" b="1" dirty="0"/>
              <a:t>priority</a:t>
            </a:r>
            <a:r>
              <a:rPr lang="en-US" dirty="0"/>
              <a:t> for their school and if the school had the resources that would be necessary</a:t>
            </a:r>
            <a:r>
              <a:rPr lang="en-US" b="1" dirty="0"/>
              <a:t> </a:t>
            </a:r>
            <a:r>
              <a:rPr lang="en-US" dirty="0"/>
              <a:t>to implement the practice during the current school year.  </a:t>
            </a:r>
          </a:p>
          <a:p>
            <a:endParaRPr lang="en-US" dirty="0"/>
          </a:p>
        </p:txBody>
      </p:sp>
      <p:sp>
        <p:nvSpPr>
          <p:cNvPr id="4" name="Slide Number Placeholder 3"/>
          <p:cNvSpPr>
            <a:spLocks noGrp="1"/>
          </p:cNvSpPr>
          <p:nvPr>
            <p:ph type="sldNum" sz="quarter" idx="10"/>
          </p:nvPr>
        </p:nvSpPr>
        <p:spPr/>
        <p:txBody>
          <a:bodyPr/>
          <a:lstStyle/>
          <a:p>
            <a:fld id="{8873F922-335F-493F-9B54-54F94BB9A3D3}" type="slidenum">
              <a:rPr lang="en-US" smtClean="0"/>
              <a:t>8</a:t>
            </a:fld>
            <a:endParaRPr lang="en-US"/>
          </a:p>
        </p:txBody>
      </p:sp>
    </p:spTree>
    <p:extLst>
      <p:ext uri="{BB962C8B-B14F-4D97-AF65-F5344CB8AC3E}">
        <p14:creationId xmlns:p14="http://schemas.microsoft.com/office/powerpoint/2010/main" val="17279086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Today the Leadership Team is meeting to decide which indicators to add to their school plan.  They wanted to be strategic and have a plan for getting better together. So they reflected back on their school-wide data and on their reasons for choosing the particular indicators they assessed.  </a:t>
            </a:r>
            <a:r>
              <a:rPr lang="en-US" dirty="0" smtClean="0"/>
              <a:t> Let’s listen in:</a:t>
            </a:r>
          </a:p>
          <a:p>
            <a:endParaRPr lang="en-US" dirty="0" smtClean="0"/>
          </a:p>
          <a:p>
            <a:r>
              <a:rPr lang="en-US" dirty="0" smtClean="0"/>
              <a:t>Video set at 25</a:t>
            </a:r>
            <a:r>
              <a:rPr lang="en-US" baseline="0" dirty="0" smtClean="0"/>
              <a:t> seconds.</a:t>
            </a:r>
            <a:endParaRPr lang="en-US" dirty="0"/>
          </a:p>
        </p:txBody>
      </p:sp>
      <p:sp>
        <p:nvSpPr>
          <p:cNvPr id="4" name="Slide Number Placeholder 3"/>
          <p:cNvSpPr>
            <a:spLocks noGrp="1"/>
          </p:cNvSpPr>
          <p:nvPr>
            <p:ph type="sldNum" sz="quarter" idx="10"/>
          </p:nvPr>
        </p:nvSpPr>
        <p:spPr/>
        <p:txBody>
          <a:bodyPr/>
          <a:lstStyle/>
          <a:p>
            <a:fld id="{8873F922-335F-493F-9B54-54F94BB9A3D3}" type="slidenum">
              <a:rPr lang="en-US" smtClean="0"/>
              <a:t>9</a:t>
            </a:fld>
            <a:endParaRPr lang="en-US"/>
          </a:p>
        </p:txBody>
      </p:sp>
    </p:spTree>
    <p:extLst>
      <p:ext uri="{BB962C8B-B14F-4D97-AF65-F5344CB8AC3E}">
        <p14:creationId xmlns:p14="http://schemas.microsoft.com/office/powerpoint/2010/main" val="38863523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solidFill>
                  <a:srgbClr val="B40000"/>
                </a:solidFill>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rgbClr val="04508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9904412" y="6172200"/>
            <a:ext cx="1600200" cy="365125"/>
          </a:xfrm>
          <a:prstGeom prst="rect">
            <a:avLst/>
          </a:prstGeom>
        </p:spPr>
        <p:txBody>
          <a:bodyPr/>
          <a:lstStyle/>
          <a:p>
            <a:fld id="{F2BF4DCA-5410-4602-8A9A-44FF1DAC0D55}" type="datetimeFigureOut">
              <a:rPr lang="en-US" smtClean="0"/>
              <a:t>1/28/2016</a:t>
            </a:fld>
            <a:endParaRPr lang="en-US"/>
          </a:p>
        </p:txBody>
      </p:sp>
      <p:sp>
        <p:nvSpPr>
          <p:cNvPr id="5" name="Footer Placeholder 4"/>
          <p:cNvSpPr>
            <a:spLocks noGrp="1"/>
          </p:cNvSpPr>
          <p:nvPr>
            <p:ph type="ftr" sz="quarter" idx="11"/>
          </p:nvPr>
        </p:nvSpPr>
        <p:spPr>
          <a:xfrm>
            <a:off x="684212" y="6172200"/>
            <a:ext cx="7543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10363200" y="5578475"/>
            <a:ext cx="1142245" cy="669925"/>
          </a:xfrm>
          <a:prstGeom prst="rect">
            <a:avLst/>
          </a:prstGeom>
        </p:spPr>
        <p:txBody>
          <a:bodyPr/>
          <a:lstStyle/>
          <a:p>
            <a:fld id="{0537A95B-618D-4944-AFE2-805BC2367E03}" type="slidenum">
              <a:rPr lang="en-US" smtClean="0"/>
              <a:t>‹#›</a:t>
            </a:fld>
            <a:endParaRPr 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3012590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B40000"/>
                </a:solidFill>
              </a:defRPr>
            </a:lvl1pPr>
          </a:lstStyle>
          <a:p>
            <a:r>
              <a:rPr lang="en-US" smtClean="0"/>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solidFill>
                  <a:srgbClr val="0F496F"/>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Date Placeholder 2"/>
          <p:cNvSpPr>
            <a:spLocks noGrp="1"/>
          </p:cNvSpPr>
          <p:nvPr>
            <p:ph type="dt" sz="half" idx="10"/>
          </p:nvPr>
        </p:nvSpPr>
        <p:spPr>
          <a:xfrm>
            <a:off x="9904412" y="6172200"/>
            <a:ext cx="1600200" cy="365125"/>
          </a:xfrm>
          <a:prstGeom prst="rect">
            <a:avLst/>
          </a:prstGeom>
        </p:spPr>
        <p:txBody>
          <a:bodyPr/>
          <a:lstStyle/>
          <a:p>
            <a:fld id="{F2BF4DCA-5410-4602-8A9A-44FF1DAC0D55}" type="datetimeFigureOut">
              <a:rPr lang="en-US" smtClean="0"/>
              <a:t>1/28/2016</a:t>
            </a:fld>
            <a:endParaRPr lang="en-US"/>
          </a:p>
        </p:txBody>
      </p:sp>
      <p:sp>
        <p:nvSpPr>
          <p:cNvPr id="4" name="Footer Placeholder 3"/>
          <p:cNvSpPr>
            <a:spLocks noGrp="1"/>
          </p:cNvSpPr>
          <p:nvPr>
            <p:ph type="ftr" sz="quarter" idx="11"/>
          </p:nvPr>
        </p:nvSpPr>
        <p:spPr>
          <a:xfrm>
            <a:off x="684212" y="6172200"/>
            <a:ext cx="7543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10363200" y="5578475"/>
            <a:ext cx="1142245" cy="669925"/>
          </a:xfrm>
          <a:prstGeom prst="rect">
            <a:avLst/>
          </a:prstGeom>
        </p:spPr>
        <p:txBody>
          <a:bodyPr/>
          <a:lstStyle/>
          <a:p>
            <a:fld id="{0537A95B-618D-4944-AFE2-805BC2367E03}" type="slidenum">
              <a:rPr lang="en-US" smtClean="0"/>
              <a:t>‹#›</a:t>
            </a:fld>
            <a:endParaRPr lang="en-US"/>
          </a:p>
        </p:txBody>
      </p:sp>
    </p:spTree>
    <p:extLst>
      <p:ext uri="{BB962C8B-B14F-4D97-AF65-F5344CB8AC3E}">
        <p14:creationId xmlns:p14="http://schemas.microsoft.com/office/powerpoint/2010/main" val="241153374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solidFill>
                  <a:srgbClr val="B40000"/>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rgbClr val="0F496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9904412" y="6172200"/>
            <a:ext cx="1600200" cy="365125"/>
          </a:xfrm>
          <a:prstGeom prst="rect">
            <a:avLst/>
          </a:prstGeom>
        </p:spPr>
        <p:txBody>
          <a:bodyPr/>
          <a:lstStyle/>
          <a:p>
            <a:fld id="{F2BF4DCA-5410-4602-8A9A-44FF1DAC0D55}" type="datetimeFigureOut">
              <a:rPr lang="en-US" smtClean="0"/>
              <a:t>1/28/2016</a:t>
            </a:fld>
            <a:endParaRPr lang="en-US"/>
          </a:p>
        </p:txBody>
      </p:sp>
      <p:sp>
        <p:nvSpPr>
          <p:cNvPr id="5" name="Footer Placeholder 4"/>
          <p:cNvSpPr>
            <a:spLocks noGrp="1"/>
          </p:cNvSpPr>
          <p:nvPr>
            <p:ph type="ftr" sz="quarter" idx="11"/>
          </p:nvPr>
        </p:nvSpPr>
        <p:spPr>
          <a:xfrm>
            <a:off x="684212" y="6172200"/>
            <a:ext cx="7543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10363200" y="5578475"/>
            <a:ext cx="1142245" cy="669925"/>
          </a:xfrm>
          <a:prstGeom prst="rect">
            <a:avLst/>
          </a:prstGeom>
        </p:spPr>
        <p:txBody>
          <a:bodyPr/>
          <a:lstStyle/>
          <a:p>
            <a:fld id="{0537A95B-618D-4944-AFE2-805BC2367E03}" type="slidenum">
              <a:rPr lang="en-US" smtClean="0"/>
              <a:t>‹#›</a:t>
            </a:fld>
            <a:endParaRPr lang="en-US"/>
          </a:p>
        </p:txBody>
      </p:sp>
    </p:spTree>
    <p:extLst>
      <p:ext uri="{BB962C8B-B14F-4D97-AF65-F5344CB8AC3E}">
        <p14:creationId xmlns:p14="http://schemas.microsoft.com/office/powerpoint/2010/main" val="1347453271"/>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rgbClr val="B40000"/>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solidFill>
                  <a:srgbClr val="0F496F"/>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rgbClr val="0F496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9904412" y="6172200"/>
            <a:ext cx="1600200" cy="365125"/>
          </a:xfrm>
          <a:prstGeom prst="rect">
            <a:avLst/>
          </a:prstGeom>
        </p:spPr>
        <p:txBody>
          <a:bodyPr/>
          <a:lstStyle/>
          <a:p>
            <a:fld id="{F2BF4DCA-5410-4602-8A9A-44FF1DAC0D55}" type="datetimeFigureOut">
              <a:rPr lang="en-US" smtClean="0"/>
              <a:t>1/28/2016</a:t>
            </a:fld>
            <a:endParaRPr lang="en-US"/>
          </a:p>
        </p:txBody>
      </p:sp>
      <p:sp>
        <p:nvSpPr>
          <p:cNvPr id="5" name="Footer Placeholder 4"/>
          <p:cNvSpPr>
            <a:spLocks noGrp="1"/>
          </p:cNvSpPr>
          <p:nvPr>
            <p:ph type="ftr" sz="quarter" idx="11"/>
          </p:nvPr>
        </p:nvSpPr>
        <p:spPr>
          <a:xfrm>
            <a:off x="684212" y="6172200"/>
            <a:ext cx="7543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10363200" y="5578475"/>
            <a:ext cx="1142245" cy="669925"/>
          </a:xfrm>
          <a:prstGeom prst="rect">
            <a:avLst/>
          </a:prstGeom>
        </p:spPr>
        <p:txBody>
          <a:bodyPr/>
          <a:lstStyle/>
          <a:p>
            <a:fld id="{0537A95B-618D-4944-AFE2-805BC2367E03}" type="slidenum">
              <a:rPr lang="en-US" smtClean="0"/>
              <a:t>‹#›</a:t>
            </a:fld>
            <a:endParaRPr 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4160850953"/>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solidFill>
                  <a:srgbClr val="B40000"/>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rgbClr val="0F496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9904412" y="6172200"/>
            <a:ext cx="1600200" cy="365125"/>
          </a:xfrm>
          <a:prstGeom prst="rect">
            <a:avLst/>
          </a:prstGeom>
        </p:spPr>
        <p:txBody>
          <a:bodyPr/>
          <a:lstStyle/>
          <a:p>
            <a:fld id="{F2BF4DCA-5410-4602-8A9A-44FF1DAC0D55}" type="datetimeFigureOut">
              <a:rPr lang="en-US" smtClean="0"/>
              <a:t>1/28/2016</a:t>
            </a:fld>
            <a:endParaRPr lang="en-US"/>
          </a:p>
        </p:txBody>
      </p:sp>
      <p:sp>
        <p:nvSpPr>
          <p:cNvPr id="5" name="Footer Placeholder 4"/>
          <p:cNvSpPr>
            <a:spLocks noGrp="1"/>
          </p:cNvSpPr>
          <p:nvPr>
            <p:ph type="ftr" sz="quarter" idx="11"/>
          </p:nvPr>
        </p:nvSpPr>
        <p:spPr>
          <a:xfrm>
            <a:off x="684212" y="6172200"/>
            <a:ext cx="7543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10363200" y="5578475"/>
            <a:ext cx="1142245" cy="669925"/>
          </a:xfrm>
          <a:prstGeom prst="rect">
            <a:avLst/>
          </a:prstGeom>
        </p:spPr>
        <p:txBody>
          <a:bodyPr/>
          <a:lstStyle/>
          <a:p>
            <a:fld id="{0537A95B-618D-4944-AFE2-805BC2367E03}" type="slidenum">
              <a:rPr lang="en-US" smtClean="0"/>
              <a:t>‹#›</a:t>
            </a:fld>
            <a:endParaRPr lang="en-US"/>
          </a:p>
        </p:txBody>
      </p:sp>
    </p:spTree>
    <p:extLst>
      <p:ext uri="{BB962C8B-B14F-4D97-AF65-F5344CB8AC3E}">
        <p14:creationId xmlns:p14="http://schemas.microsoft.com/office/powerpoint/2010/main" val="531249058"/>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rgbClr val="B40000"/>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rgbClr val="0F496F">
                    <a:alpha val="98000"/>
                  </a:srgbClr>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9904412" y="6172200"/>
            <a:ext cx="1600200" cy="365125"/>
          </a:xfrm>
          <a:prstGeom prst="rect">
            <a:avLst/>
          </a:prstGeom>
        </p:spPr>
        <p:txBody>
          <a:bodyPr/>
          <a:lstStyle/>
          <a:p>
            <a:fld id="{F2BF4DCA-5410-4602-8A9A-44FF1DAC0D55}" type="datetimeFigureOut">
              <a:rPr lang="en-US" smtClean="0"/>
              <a:t>1/28/2016</a:t>
            </a:fld>
            <a:endParaRPr lang="en-US"/>
          </a:p>
        </p:txBody>
      </p:sp>
      <p:sp>
        <p:nvSpPr>
          <p:cNvPr id="5" name="Footer Placeholder 4"/>
          <p:cNvSpPr>
            <a:spLocks noGrp="1"/>
          </p:cNvSpPr>
          <p:nvPr>
            <p:ph type="ftr" sz="quarter" idx="11"/>
          </p:nvPr>
        </p:nvSpPr>
        <p:spPr>
          <a:xfrm>
            <a:off x="684212" y="6172200"/>
            <a:ext cx="7543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10363200" y="5578475"/>
            <a:ext cx="1142245" cy="669925"/>
          </a:xfrm>
          <a:prstGeom prst="rect">
            <a:avLst/>
          </a:prstGeom>
        </p:spPr>
        <p:txBody>
          <a:bodyPr/>
          <a:lstStyle/>
          <a:p>
            <a:fld id="{0537A95B-618D-4944-AFE2-805BC2367E03}" type="slidenum">
              <a:rPr lang="en-US" smtClean="0"/>
              <a:t>‹#›</a:t>
            </a:fld>
            <a:endParaRPr 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667726788"/>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solidFill>
                  <a:srgbClr val="B40000"/>
                </a:solidFill>
              </a:defRPr>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rgbClr val="0F496F"/>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rgbClr val="0F496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9904412" y="6172200"/>
            <a:ext cx="1600200" cy="365125"/>
          </a:xfrm>
          <a:prstGeom prst="rect">
            <a:avLst/>
          </a:prstGeom>
        </p:spPr>
        <p:txBody>
          <a:bodyPr/>
          <a:lstStyle/>
          <a:p>
            <a:fld id="{F2BF4DCA-5410-4602-8A9A-44FF1DAC0D55}" type="datetimeFigureOut">
              <a:rPr lang="en-US" smtClean="0"/>
              <a:t>1/28/2016</a:t>
            </a:fld>
            <a:endParaRPr lang="en-US"/>
          </a:p>
        </p:txBody>
      </p:sp>
      <p:sp>
        <p:nvSpPr>
          <p:cNvPr id="5" name="Footer Placeholder 4"/>
          <p:cNvSpPr>
            <a:spLocks noGrp="1"/>
          </p:cNvSpPr>
          <p:nvPr>
            <p:ph type="ftr" sz="quarter" idx="11"/>
          </p:nvPr>
        </p:nvSpPr>
        <p:spPr>
          <a:xfrm>
            <a:off x="684212" y="6172200"/>
            <a:ext cx="7543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10363200" y="5578475"/>
            <a:ext cx="1142245" cy="669925"/>
          </a:xfrm>
          <a:prstGeom prst="rect">
            <a:avLst/>
          </a:prstGeom>
        </p:spPr>
        <p:txBody>
          <a:bodyPr/>
          <a:lstStyle/>
          <a:p>
            <a:fld id="{0537A95B-618D-4944-AFE2-805BC2367E03}" type="slidenum">
              <a:rPr lang="en-US" smtClean="0"/>
              <a:t>‹#›</a:t>
            </a:fld>
            <a:endParaRPr lang="en-US"/>
          </a:p>
        </p:txBody>
      </p:sp>
    </p:spTree>
    <p:extLst>
      <p:ext uri="{BB962C8B-B14F-4D97-AF65-F5344CB8AC3E}">
        <p14:creationId xmlns:p14="http://schemas.microsoft.com/office/powerpoint/2010/main" val="112996484"/>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rgbClr val="B40000"/>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buClrTx/>
              <a:defRPr>
                <a:solidFill>
                  <a:srgbClr val="0F496F"/>
                </a:solidFill>
              </a:defRPr>
            </a:lvl1pPr>
            <a:lvl2pPr>
              <a:buClrTx/>
              <a:defRPr>
                <a:solidFill>
                  <a:srgbClr val="0F496F"/>
                </a:solidFill>
              </a:defRPr>
            </a:lvl2pPr>
            <a:lvl3pPr>
              <a:buClrTx/>
              <a:defRPr>
                <a:solidFill>
                  <a:srgbClr val="0F496F"/>
                </a:solidFill>
              </a:defRPr>
            </a:lvl3pPr>
            <a:lvl4pPr>
              <a:buClrTx/>
              <a:defRPr>
                <a:solidFill>
                  <a:srgbClr val="0F496F"/>
                </a:solidFill>
              </a:defRPr>
            </a:lvl4pPr>
            <a:lvl5pPr>
              <a:buClrTx/>
              <a:defRPr>
                <a:solidFill>
                  <a:srgbClr val="0F496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9904412" y="6172200"/>
            <a:ext cx="1600200" cy="365125"/>
          </a:xfrm>
          <a:prstGeom prst="rect">
            <a:avLst/>
          </a:prstGeom>
        </p:spPr>
        <p:txBody>
          <a:bodyPr/>
          <a:lstStyle/>
          <a:p>
            <a:fld id="{F2BF4DCA-5410-4602-8A9A-44FF1DAC0D55}" type="datetimeFigureOut">
              <a:rPr lang="en-US" smtClean="0"/>
              <a:t>1/28/2016</a:t>
            </a:fld>
            <a:endParaRPr lang="en-US"/>
          </a:p>
        </p:txBody>
      </p:sp>
      <p:sp>
        <p:nvSpPr>
          <p:cNvPr id="5" name="Footer Placeholder 4"/>
          <p:cNvSpPr>
            <a:spLocks noGrp="1"/>
          </p:cNvSpPr>
          <p:nvPr>
            <p:ph type="ftr" sz="quarter" idx="11"/>
          </p:nvPr>
        </p:nvSpPr>
        <p:spPr>
          <a:xfrm>
            <a:off x="684212" y="6172200"/>
            <a:ext cx="7543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10363200" y="5578475"/>
            <a:ext cx="1142245" cy="669925"/>
          </a:xfrm>
          <a:prstGeom prst="rect">
            <a:avLst/>
          </a:prstGeom>
        </p:spPr>
        <p:txBody>
          <a:bodyPr/>
          <a:lstStyle/>
          <a:p>
            <a:fld id="{0537A95B-618D-4944-AFE2-805BC2367E03}" type="slidenum">
              <a:rPr lang="en-US" smtClean="0"/>
              <a:t>‹#›</a:t>
            </a:fld>
            <a:endParaRPr lang="en-US"/>
          </a:p>
        </p:txBody>
      </p:sp>
    </p:spTree>
    <p:extLst>
      <p:ext uri="{BB962C8B-B14F-4D97-AF65-F5344CB8AC3E}">
        <p14:creationId xmlns:p14="http://schemas.microsoft.com/office/powerpoint/2010/main" val="2380262215"/>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lvl1pPr>
              <a:defRPr>
                <a:solidFill>
                  <a:srgbClr val="B40000"/>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lvl1pPr>
              <a:buClrTx/>
              <a:defRPr>
                <a:solidFill>
                  <a:srgbClr val="0F496F"/>
                </a:solidFill>
              </a:defRPr>
            </a:lvl1pPr>
            <a:lvl2pPr>
              <a:buClrTx/>
              <a:defRPr>
                <a:solidFill>
                  <a:srgbClr val="0F496F"/>
                </a:solidFill>
              </a:defRPr>
            </a:lvl2pPr>
            <a:lvl3pPr>
              <a:buClrTx/>
              <a:defRPr>
                <a:solidFill>
                  <a:srgbClr val="0F496F"/>
                </a:solidFill>
              </a:defRPr>
            </a:lvl3pPr>
            <a:lvl4pPr>
              <a:buClrTx/>
              <a:defRPr>
                <a:solidFill>
                  <a:srgbClr val="0F496F"/>
                </a:solidFill>
              </a:defRPr>
            </a:lvl4pPr>
            <a:lvl5pPr>
              <a:buClrTx/>
              <a:defRPr>
                <a:solidFill>
                  <a:srgbClr val="0F496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9904412" y="6172200"/>
            <a:ext cx="1600200" cy="365125"/>
          </a:xfrm>
          <a:prstGeom prst="rect">
            <a:avLst/>
          </a:prstGeom>
        </p:spPr>
        <p:txBody>
          <a:bodyPr/>
          <a:lstStyle/>
          <a:p>
            <a:fld id="{F2BF4DCA-5410-4602-8A9A-44FF1DAC0D55}" type="datetimeFigureOut">
              <a:rPr lang="en-US" smtClean="0"/>
              <a:t>1/28/2016</a:t>
            </a:fld>
            <a:endParaRPr lang="en-US"/>
          </a:p>
        </p:txBody>
      </p:sp>
      <p:sp>
        <p:nvSpPr>
          <p:cNvPr id="5" name="Footer Placeholder 4"/>
          <p:cNvSpPr>
            <a:spLocks noGrp="1"/>
          </p:cNvSpPr>
          <p:nvPr>
            <p:ph type="ftr" sz="quarter" idx="11"/>
          </p:nvPr>
        </p:nvSpPr>
        <p:spPr>
          <a:xfrm>
            <a:off x="684212" y="6172200"/>
            <a:ext cx="7543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10363200" y="5578475"/>
            <a:ext cx="1142245" cy="669925"/>
          </a:xfrm>
          <a:prstGeom prst="rect">
            <a:avLst/>
          </a:prstGeom>
        </p:spPr>
        <p:txBody>
          <a:bodyPr/>
          <a:lstStyle/>
          <a:p>
            <a:fld id="{0537A95B-618D-4944-AFE2-805BC2367E03}" type="slidenum">
              <a:rPr lang="en-US" smtClean="0"/>
              <a:t>‹#›</a:t>
            </a:fld>
            <a:endParaRPr lang="en-US"/>
          </a:p>
        </p:txBody>
      </p:sp>
    </p:spTree>
    <p:extLst>
      <p:ext uri="{BB962C8B-B14F-4D97-AF65-F5344CB8AC3E}">
        <p14:creationId xmlns:p14="http://schemas.microsoft.com/office/powerpoint/2010/main" val="412328017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4212" y="457200"/>
            <a:ext cx="8534400" cy="1507067"/>
          </a:xfrm>
        </p:spPr>
        <p:txBody>
          <a:bodyPr/>
          <a:lstStyle>
            <a:lvl1pPr>
              <a:defRPr>
                <a:solidFill>
                  <a:srgbClr val="B40000"/>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684212" y="2260600"/>
            <a:ext cx="8534400" cy="3615267"/>
          </a:xfrm>
        </p:spPr>
        <p:txBody>
          <a:bodyPr anchor="ctr"/>
          <a:lstStyle>
            <a:lvl1pPr>
              <a:buClrTx/>
              <a:defRPr>
                <a:solidFill>
                  <a:srgbClr val="0F496F"/>
                </a:solidFill>
              </a:defRPr>
            </a:lvl1pPr>
            <a:lvl2pPr>
              <a:buClrTx/>
              <a:defRPr>
                <a:solidFill>
                  <a:srgbClr val="0F496F"/>
                </a:solidFill>
              </a:defRPr>
            </a:lvl2pPr>
            <a:lvl3pPr>
              <a:buClrTx/>
              <a:defRPr>
                <a:solidFill>
                  <a:srgbClr val="0F496F"/>
                </a:solidFill>
              </a:defRPr>
            </a:lvl3pPr>
            <a:lvl4pPr>
              <a:buClrTx/>
              <a:defRPr>
                <a:solidFill>
                  <a:srgbClr val="0F496F"/>
                </a:solidFill>
              </a:defRPr>
            </a:lvl4pPr>
            <a:lvl5pPr>
              <a:buClrTx/>
              <a:defRPr>
                <a:solidFill>
                  <a:srgbClr val="0F496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9904412" y="6172200"/>
            <a:ext cx="1600200" cy="365125"/>
          </a:xfrm>
          <a:prstGeom prst="rect">
            <a:avLst/>
          </a:prstGeom>
        </p:spPr>
        <p:txBody>
          <a:bodyPr/>
          <a:lstStyle/>
          <a:p>
            <a:fld id="{F2BF4DCA-5410-4602-8A9A-44FF1DAC0D55}" type="datetimeFigureOut">
              <a:rPr lang="en-US" smtClean="0"/>
              <a:t>1/28/2016</a:t>
            </a:fld>
            <a:endParaRPr lang="en-US"/>
          </a:p>
        </p:txBody>
      </p:sp>
      <p:sp>
        <p:nvSpPr>
          <p:cNvPr id="5" name="Footer Placeholder 4"/>
          <p:cNvSpPr>
            <a:spLocks noGrp="1"/>
          </p:cNvSpPr>
          <p:nvPr>
            <p:ph type="ftr" sz="quarter" idx="11"/>
          </p:nvPr>
        </p:nvSpPr>
        <p:spPr>
          <a:xfrm>
            <a:off x="684212" y="6172200"/>
            <a:ext cx="7543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10363200" y="5578475"/>
            <a:ext cx="1142245" cy="669925"/>
          </a:xfrm>
          <a:prstGeom prst="rect">
            <a:avLst/>
          </a:prstGeom>
        </p:spPr>
        <p:txBody>
          <a:bodyPr/>
          <a:lstStyle/>
          <a:p>
            <a:fld id="{0537A95B-618D-4944-AFE2-805BC2367E03}" type="slidenum">
              <a:rPr lang="en-US" smtClean="0"/>
              <a:t>‹#›</a:t>
            </a:fld>
            <a:endParaRPr lang="en-US"/>
          </a:p>
        </p:txBody>
      </p:sp>
    </p:spTree>
    <p:extLst>
      <p:ext uri="{BB962C8B-B14F-4D97-AF65-F5344CB8AC3E}">
        <p14:creationId xmlns:p14="http://schemas.microsoft.com/office/powerpoint/2010/main" val="192753559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solidFill>
                  <a:srgbClr val="B40000"/>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rgbClr val="0F496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9904412" y="6172200"/>
            <a:ext cx="1600200" cy="365125"/>
          </a:xfrm>
          <a:prstGeom prst="rect">
            <a:avLst/>
          </a:prstGeom>
        </p:spPr>
        <p:txBody>
          <a:bodyPr/>
          <a:lstStyle/>
          <a:p>
            <a:fld id="{F2BF4DCA-5410-4602-8A9A-44FF1DAC0D55}" type="datetimeFigureOut">
              <a:rPr lang="en-US" smtClean="0"/>
              <a:t>1/28/2016</a:t>
            </a:fld>
            <a:endParaRPr lang="en-US"/>
          </a:p>
        </p:txBody>
      </p:sp>
      <p:sp>
        <p:nvSpPr>
          <p:cNvPr id="5" name="Footer Placeholder 4"/>
          <p:cNvSpPr>
            <a:spLocks noGrp="1"/>
          </p:cNvSpPr>
          <p:nvPr>
            <p:ph type="ftr" sz="quarter" idx="11"/>
          </p:nvPr>
        </p:nvSpPr>
        <p:spPr>
          <a:xfrm>
            <a:off x="684212" y="6172200"/>
            <a:ext cx="7543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10363200" y="5578475"/>
            <a:ext cx="1142245" cy="669925"/>
          </a:xfrm>
          <a:prstGeom prst="rect">
            <a:avLst/>
          </a:prstGeom>
        </p:spPr>
        <p:txBody>
          <a:bodyPr/>
          <a:lstStyle/>
          <a:p>
            <a:fld id="{0537A95B-618D-4944-AFE2-805BC2367E03}" type="slidenum">
              <a:rPr lang="en-US" smtClean="0"/>
              <a:t>‹#›</a:t>
            </a:fld>
            <a:endParaRPr lang="en-US"/>
          </a:p>
        </p:txBody>
      </p:sp>
    </p:spTree>
    <p:extLst>
      <p:ext uri="{BB962C8B-B14F-4D97-AF65-F5344CB8AC3E}">
        <p14:creationId xmlns:p14="http://schemas.microsoft.com/office/powerpoint/2010/main" val="76487290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B40000"/>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lvl1pPr>
              <a:buClrTx/>
              <a:defRPr>
                <a:solidFill>
                  <a:srgbClr val="0F496F"/>
                </a:solidFill>
              </a:defRPr>
            </a:lvl1pPr>
            <a:lvl2pPr>
              <a:buClrTx/>
              <a:defRPr>
                <a:solidFill>
                  <a:srgbClr val="0F496F"/>
                </a:solidFill>
              </a:defRPr>
            </a:lvl2pPr>
            <a:lvl3pPr>
              <a:buClrTx/>
              <a:defRPr>
                <a:solidFill>
                  <a:srgbClr val="0F496F"/>
                </a:solidFill>
              </a:defRPr>
            </a:lvl3pPr>
            <a:lvl4pPr>
              <a:buClrTx/>
              <a:defRPr>
                <a:solidFill>
                  <a:srgbClr val="0F496F"/>
                </a:solidFill>
              </a:defRPr>
            </a:lvl4pPr>
            <a:lvl5pPr>
              <a:buClrTx/>
              <a:defRPr>
                <a:solidFill>
                  <a:srgbClr val="0F496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lvl1pPr>
              <a:buClrTx/>
              <a:defRPr>
                <a:solidFill>
                  <a:srgbClr val="0F496F"/>
                </a:solidFill>
              </a:defRPr>
            </a:lvl1pPr>
            <a:lvl2pPr>
              <a:buClrTx/>
              <a:defRPr>
                <a:solidFill>
                  <a:srgbClr val="0F496F"/>
                </a:solidFill>
              </a:defRPr>
            </a:lvl2pPr>
            <a:lvl3pPr>
              <a:buClrTx/>
              <a:defRPr>
                <a:solidFill>
                  <a:srgbClr val="0F496F"/>
                </a:solidFill>
              </a:defRPr>
            </a:lvl3pPr>
            <a:lvl4pPr>
              <a:buClrTx/>
              <a:defRPr>
                <a:solidFill>
                  <a:srgbClr val="0F496F"/>
                </a:solidFill>
              </a:defRPr>
            </a:lvl4pPr>
            <a:lvl5pPr>
              <a:buClrTx/>
              <a:defRPr>
                <a:solidFill>
                  <a:srgbClr val="0F496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9904412" y="6172200"/>
            <a:ext cx="1600200" cy="365125"/>
          </a:xfrm>
          <a:prstGeom prst="rect">
            <a:avLst/>
          </a:prstGeom>
        </p:spPr>
        <p:txBody>
          <a:bodyPr/>
          <a:lstStyle/>
          <a:p>
            <a:fld id="{F2BF4DCA-5410-4602-8A9A-44FF1DAC0D55}" type="datetimeFigureOut">
              <a:rPr lang="en-US" smtClean="0"/>
              <a:t>1/28/2016</a:t>
            </a:fld>
            <a:endParaRPr lang="en-US"/>
          </a:p>
        </p:txBody>
      </p:sp>
      <p:sp>
        <p:nvSpPr>
          <p:cNvPr id="6" name="Footer Placeholder 5"/>
          <p:cNvSpPr>
            <a:spLocks noGrp="1"/>
          </p:cNvSpPr>
          <p:nvPr>
            <p:ph type="ftr" sz="quarter" idx="11"/>
          </p:nvPr>
        </p:nvSpPr>
        <p:spPr>
          <a:xfrm>
            <a:off x="684212" y="6172200"/>
            <a:ext cx="7543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10363200" y="5578475"/>
            <a:ext cx="1142245" cy="669925"/>
          </a:xfrm>
          <a:prstGeom prst="rect">
            <a:avLst/>
          </a:prstGeom>
        </p:spPr>
        <p:txBody>
          <a:bodyPr/>
          <a:lstStyle/>
          <a:p>
            <a:fld id="{0537A95B-618D-4944-AFE2-805BC2367E03}" type="slidenum">
              <a:rPr lang="en-US" smtClean="0"/>
              <a:t>‹#›</a:t>
            </a:fld>
            <a:endParaRPr lang="en-US"/>
          </a:p>
        </p:txBody>
      </p:sp>
    </p:spTree>
    <p:extLst>
      <p:ext uri="{BB962C8B-B14F-4D97-AF65-F5344CB8AC3E}">
        <p14:creationId xmlns:p14="http://schemas.microsoft.com/office/powerpoint/2010/main" val="56075022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B40000"/>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rgbClr val="0F496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lvl1pPr>
              <a:buClrTx/>
              <a:defRPr>
                <a:solidFill>
                  <a:srgbClr val="0F496F"/>
                </a:solidFill>
              </a:defRPr>
            </a:lvl1pPr>
            <a:lvl2pPr>
              <a:buClrTx/>
              <a:defRPr>
                <a:solidFill>
                  <a:srgbClr val="0F496F"/>
                </a:solidFill>
              </a:defRPr>
            </a:lvl2pPr>
            <a:lvl3pPr>
              <a:buClrTx/>
              <a:defRPr>
                <a:solidFill>
                  <a:srgbClr val="0F496F"/>
                </a:solidFill>
              </a:defRPr>
            </a:lvl3pPr>
            <a:lvl4pPr>
              <a:buClrTx/>
              <a:defRPr>
                <a:solidFill>
                  <a:srgbClr val="0F496F"/>
                </a:solidFill>
              </a:defRPr>
            </a:lvl4pPr>
            <a:lvl5pPr>
              <a:buClrTx/>
              <a:defRPr>
                <a:solidFill>
                  <a:srgbClr val="0F496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rgbClr val="0F496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lvl1pPr>
              <a:buClrTx/>
              <a:defRPr>
                <a:solidFill>
                  <a:srgbClr val="0F496F"/>
                </a:solidFill>
              </a:defRPr>
            </a:lvl1pPr>
            <a:lvl2pPr>
              <a:buClrTx/>
              <a:defRPr>
                <a:solidFill>
                  <a:srgbClr val="0F496F"/>
                </a:solidFill>
              </a:defRPr>
            </a:lvl2pPr>
            <a:lvl3pPr>
              <a:buClrTx/>
              <a:defRPr>
                <a:solidFill>
                  <a:srgbClr val="0F496F"/>
                </a:solidFill>
              </a:defRPr>
            </a:lvl3pPr>
            <a:lvl4pPr>
              <a:buClrTx/>
              <a:defRPr>
                <a:solidFill>
                  <a:srgbClr val="0F496F"/>
                </a:solidFill>
              </a:defRPr>
            </a:lvl4pPr>
            <a:lvl5pPr>
              <a:buClrTx/>
              <a:defRPr>
                <a:solidFill>
                  <a:srgbClr val="0F496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a:xfrm>
            <a:off x="9904412" y="6172200"/>
            <a:ext cx="1600200" cy="365125"/>
          </a:xfrm>
          <a:prstGeom prst="rect">
            <a:avLst/>
          </a:prstGeom>
        </p:spPr>
        <p:txBody>
          <a:bodyPr/>
          <a:lstStyle/>
          <a:p>
            <a:fld id="{F2BF4DCA-5410-4602-8A9A-44FF1DAC0D55}" type="datetimeFigureOut">
              <a:rPr lang="en-US" smtClean="0"/>
              <a:t>1/28/2016</a:t>
            </a:fld>
            <a:endParaRPr lang="en-US"/>
          </a:p>
        </p:txBody>
      </p:sp>
      <p:sp>
        <p:nvSpPr>
          <p:cNvPr id="8" name="Footer Placeholder 7"/>
          <p:cNvSpPr>
            <a:spLocks noGrp="1"/>
          </p:cNvSpPr>
          <p:nvPr>
            <p:ph type="ftr" sz="quarter" idx="11"/>
          </p:nvPr>
        </p:nvSpPr>
        <p:spPr>
          <a:xfrm>
            <a:off x="684212" y="6172200"/>
            <a:ext cx="7543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10363200" y="5578475"/>
            <a:ext cx="1142245" cy="669925"/>
          </a:xfrm>
          <a:prstGeom prst="rect">
            <a:avLst/>
          </a:prstGeom>
        </p:spPr>
        <p:txBody>
          <a:bodyPr/>
          <a:lstStyle/>
          <a:p>
            <a:fld id="{0537A95B-618D-4944-AFE2-805BC2367E03}" type="slidenum">
              <a:rPr lang="en-US" smtClean="0"/>
              <a:t>‹#›</a:t>
            </a:fld>
            <a:endParaRPr lang="en-US"/>
          </a:p>
        </p:txBody>
      </p:sp>
    </p:spTree>
    <p:extLst>
      <p:ext uri="{BB962C8B-B14F-4D97-AF65-F5344CB8AC3E}">
        <p14:creationId xmlns:p14="http://schemas.microsoft.com/office/powerpoint/2010/main" val="249927688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B40000"/>
                </a:solidFill>
              </a:defRPr>
            </a:lvl1pPr>
          </a:lstStyle>
          <a:p>
            <a:r>
              <a:rPr lang="en-US" smtClean="0"/>
              <a:t>Click to edit Master title style</a:t>
            </a:r>
            <a:endParaRPr lang="en-US" dirty="0"/>
          </a:p>
        </p:txBody>
      </p:sp>
      <p:sp>
        <p:nvSpPr>
          <p:cNvPr id="3" name="Date Placeholder 2"/>
          <p:cNvSpPr>
            <a:spLocks noGrp="1"/>
          </p:cNvSpPr>
          <p:nvPr>
            <p:ph type="dt" sz="half" idx="10"/>
          </p:nvPr>
        </p:nvSpPr>
        <p:spPr>
          <a:xfrm>
            <a:off x="9904412" y="6172200"/>
            <a:ext cx="1600200" cy="365125"/>
          </a:xfrm>
          <a:prstGeom prst="rect">
            <a:avLst/>
          </a:prstGeom>
        </p:spPr>
        <p:txBody>
          <a:bodyPr/>
          <a:lstStyle/>
          <a:p>
            <a:fld id="{F2BF4DCA-5410-4602-8A9A-44FF1DAC0D55}" type="datetimeFigureOut">
              <a:rPr lang="en-US" smtClean="0"/>
              <a:t>1/28/2016</a:t>
            </a:fld>
            <a:endParaRPr lang="en-US"/>
          </a:p>
        </p:txBody>
      </p:sp>
      <p:sp>
        <p:nvSpPr>
          <p:cNvPr id="4" name="Footer Placeholder 3"/>
          <p:cNvSpPr>
            <a:spLocks noGrp="1"/>
          </p:cNvSpPr>
          <p:nvPr>
            <p:ph type="ftr" sz="quarter" idx="11"/>
          </p:nvPr>
        </p:nvSpPr>
        <p:spPr>
          <a:xfrm>
            <a:off x="684212" y="6172200"/>
            <a:ext cx="7543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10363200" y="5578475"/>
            <a:ext cx="1142245" cy="669925"/>
          </a:xfrm>
          <a:prstGeom prst="rect">
            <a:avLst/>
          </a:prstGeom>
        </p:spPr>
        <p:txBody>
          <a:bodyPr/>
          <a:lstStyle/>
          <a:p>
            <a:fld id="{0537A95B-618D-4944-AFE2-805BC2367E03}" type="slidenum">
              <a:rPr lang="en-US" smtClean="0"/>
              <a:t>‹#›</a:t>
            </a:fld>
            <a:endParaRPr lang="en-US"/>
          </a:p>
        </p:txBody>
      </p:sp>
    </p:spTree>
    <p:extLst>
      <p:ext uri="{BB962C8B-B14F-4D97-AF65-F5344CB8AC3E}">
        <p14:creationId xmlns:p14="http://schemas.microsoft.com/office/powerpoint/2010/main" val="418252826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9904412" y="6172200"/>
            <a:ext cx="1600200" cy="365125"/>
          </a:xfrm>
          <a:prstGeom prst="rect">
            <a:avLst/>
          </a:prstGeom>
        </p:spPr>
        <p:txBody>
          <a:bodyPr/>
          <a:lstStyle/>
          <a:p>
            <a:fld id="{F2BF4DCA-5410-4602-8A9A-44FF1DAC0D55}" type="datetimeFigureOut">
              <a:rPr lang="en-US" smtClean="0"/>
              <a:t>1/28/2016</a:t>
            </a:fld>
            <a:endParaRPr lang="en-US"/>
          </a:p>
        </p:txBody>
      </p:sp>
      <p:sp>
        <p:nvSpPr>
          <p:cNvPr id="3" name="Footer Placeholder 2"/>
          <p:cNvSpPr>
            <a:spLocks noGrp="1"/>
          </p:cNvSpPr>
          <p:nvPr>
            <p:ph type="ftr" sz="quarter" idx="11"/>
          </p:nvPr>
        </p:nvSpPr>
        <p:spPr>
          <a:xfrm>
            <a:off x="684212" y="6172200"/>
            <a:ext cx="7543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10363200" y="5578475"/>
            <a:ext cx="1142245" cy="669925"/>
          </a:xfrm>
          <a:prstGeom prst="rect">
            <a:avLst/>
          </a:prstGeom>
        </p:spPr>
        <p:txBody>
          <a:bodyPr/>
          <a:lstStyle/>
          <a:p>
            <a:fld id="{0537A95B-618D-4944-AFE2-805BC2367E03}" type="slidenum">
              <a:rPr lang="en-US" smtClean="0"/>
              <a:t>‹#›</a:t>
            </a:fld>
            <a:endParaRPr lang="en-US"/>
          </a:p>
        </p:txBody>
      </p:sp>
    </p:spTree>
    <p:extLst>
      <p:ext uri="{BB962C8B-B14F-4D97-AF65-F5344CB8AC3E}">
        <p14:creationId xmlns:p14="http://schemas.microsoft.com/office/powerpoint/2010/main" val="350583268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solidFill>
                  <a:srgbClr val="B40000"/>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lvl1pPr>
              <a:buClrTx/>
              <a:defRPr>
                <a:solidFill>
                  <a:srgbClr val="0F496F"/>
                </a:solidFill>
              </a:defRPr>
            </a:lvl1pPr>
            <a:lvl2pPr>
              <a:buClrTx/>
              <a:defRPr>
                <a:solidFill>
                  <a:srgbClr val="0F496F"/>
                </a:solidFill>
              </a:defRPr>
            </a:lvl2pPr>
            <a:lvl3pPr>
              <a:buClrTx/>
              <a:defRPr>
                <a:solidFill>
                  <a:srgbClr val="0F496F"/>
                </a:solidFill>
              </a:defRPr>
            </a:lvl3pPr>
            <a:lvl4pPr>
              <a:buClrTx/>
              <a:defRPr>
                <a:solidFill>
                  <a:srgbClr val="0F496F"/>
                </a:solidFill>
              </a:defRPr>
            </a:lvl4pPr>
            <a:lvl5pPr>
              <a:buClrTx/>
              <a:defRPr>
                <a:solidFill>
                  <a:srgbClr val="0F496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solidFill>
                  <a:srgbClr val="0F496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9904412" y="6172200"/>
            <a:ext cx="1600200" cy="365125"/>
          </a:xfrm>
          <a:prstGeom prst="rect">
            <a:avLst/>
          </a:prstGeom>
        </p:spPr>
        <p:txBody>
          <a:bodyPr/>
          <a:lstStyle/>
          <a:p>
            <a:fld id="{F2BF4DCA-5410-4602-8A9A-44FF1DAC0D55}" type="datetimeFigureOut">
              <a:rPr lang="en-US" smtClean="0"/>
              <a:t>1/28/2016</a:t>
            </a:fld>
            <a:endParaRPr lang="en-US"/>
          </a:p>
        </p:txBody>
      </p:sp>
      <p:sp>
        <p:nvSpPr>
          <p:cNvPr id="6" name="Footer Placeholder 5"/>
          <p:cNvSpPr>
            <a:spLocks noGrp="1"/>
          </p:cNvSpPr>
          <p:nvPr>
            <p:ph type="ftr" sz="quarter" idx="11"/>
          </p:nvPr>
        </p:nvSpPr>
        <p:spPr>
          <a:xfrm>
            <a:off x="684212" y="6172200"/>
            <a:ext cx="7543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10363200" y="5578475"/>
            <a:ext cx="1142245" cy="669925"/>
          </a:xfrm>
          <a:prstGeom prst="rect">
            <a:avLst/>
          </a:prstGeom>
        </p:spPr>
        <p:txBody>
          <a:bodyPr/>
          <a:lstStyle/>
          <a:p>
            <a:fld id="{0537A95B-618D-4944-AFE2-805BC2367E03}" type="slidenum">
              <a:rPr lang="en-US" smtClean="0"/>
              <a:t>‹#›</a:t>
            </a:fld>
            <a:endParaRPr lang="en-US"/>
          </a:p>
        </p:txBody>
      </p:sp>
    </p:spTree>
    <p:extLst>
      <p:ext uri="{BB962C8B-B14F-4D97-AF65-F5344CB8AC3E}">
        <p14:creationId xmlns:p14="http://schemas.microsoft.com/office/powerpoint/2010/main" val="49591681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solidFill>
                  <a:srgbClr val="B40000"/>
                </a:solidFill>
              </a:defRPr>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solidFill>
                  <a:srgbClr val="0F496F"/>
                </a:solidFill>
              </a:defRPr>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solidFill>
                  <a:srgbClr val="0F496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9904412" y="6172200"/>
            <a:ext cx="1600200" cy="365125"/>
          </a:xfrm>
          <a:prstGeom prst="rect">
            <a:avLst/>
          </a:prstGeom>
        </p:spPr>
        <p:txBody>
          <a:bodyPr/>
          <a:lstStyle/>
          <a:p>
            <a:fld id="{F2BF4DCA-5410-4602-8A9A-44FF1DAC0D55}" type="datetimeFigureOut">
              <a:rPr lang="en-US" smtClean="0"/>
              <a:t>1/28/2016</a:t>
            </a:fld>
            <a:endParaRPr lang="en-US"/>
          </a:p>
        </p:txBody>
      </p:sp>
      <p:sp>
        <p:nvSpPr>
          <p:cNvPr id="6" name="Footer Placeholder 5"/>
          <p:cNvSpPr>
            <a:spLocks noGrp="1"/>
          </p:cNvSpPr>
          <p:nvPr>
            <p:ph type="ftr" sz="quarter" idx="11"/>
          </p:nvPr>
        </p:nvSpPr>
        <p:spPr>
          <a:xfrm>
            <a:off x="684212" y="6172200"/>
            <a:ext cx="7543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10363200" y="5578475"/>
            <a:ext cx="1142245" cy="669925"/>
          </a:xfrm>
          <a:prstGeom prst="rect">
            <a:avLst/>
          </a:prstGeom>
        </p:spPr>
        <p:txBody>
          <a:bodyPr/>
          <a:lstStyle/>
          <a:p>
            <a:fld id="{0537A95B-618D-4944-AFE2-805BC2367E03}" type="slidenum">
              <a:rPr lang="en-US" smtClean="0"/>
              <a:t>‹#›</a:t>
            </a:fld>
            <a:endParaRPr lang="en-US"/>
          </a:p>
        </p:txBody>
      </p:sp>
    </p:spTree>
    <p:extLst>
      <p:ext uri="{BB962C8B-B14F-4D97-AF65-F5344CB8AC3E}">
        <p14:creationId xmlns:p14="http://schemas.microsoft.com/office/powerpoint/2010/main" val="245070108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8000">
              <a:srgbClr val="C4D6D8"/>
            </a:gs>
            <a:gs pos="100000">
              <a:srgbClr val="6D9A9F"/>
            </a:gs>
          </a:gsLst>
          <a:lin ang="6120000" scaled="1"/>
          <a:tileRect/>
        </a:gradFill>
        <a:effectLst/>
      </p:bgPr>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90892606"/>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iming>
    <p:tnLst>
      <p:par>
        <p:cTn id="1" dur="indefinite" restart="never" nodeType="tmRoot"/>
      </p:par>
    </p:tnLst>
  </p:timing>
  <p:txStyles>
    <p:titleStyle>
      <a:lvl1pPr algn="l" defTabSz="457200" rtl="0" eaLnBrk="1" latinLnBrk="0" hangingPunct="1">
        <a:spcBef>
          <a:spcPct val="0"/>
        </a:spcBef>
        <a:buNone/>
        <a:defRPr sz="3600" kern="1200" cap="all">
          <a:ln w="3175" cmpd="sng">
            <a:noFill/>
          </a:ln>
          <a:solidFill>
            <a:srgbClr val="B40000"/>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Tx/>
        <a:buSzPct val="80000"/>
        <a:buFont typeface="Wingdings 3" panose="05040102010807070707" pitchFamily="18" charset="2"/>
        <a:buChar char=""/>
        <a:defRPr sz="2000" kern="1200" cap="none">
          <a:solidFill>
            <a:srgbClr val="045087"/>
          </a:solidFill>
          <a:effectLst/>
          <a:latin typeface="+mn-lt"/>
          <a:ea typeface="+mn-ea"/>
          <a:cs typeface="+mn-cs"/>
        </a:defRPr>
      </a:lvl1pPr>
      <a:lvl2pPr marL="742950" indent="-285750" algn="l" defTabSz="457200" rtl="0" eaLnBrk="1" latinLnBrk="0" hangingPunct="1">
        <a:spcBef>
          <a:spcPct val="20000"/>
        </a:spcBef>
        <a:spcAft>
          <a:spcPts val="600"/>
        </a:spcAft>
        <a:buClrTx/>
        <a:buSzPct val="80000"/>
        <a:buFont typeface="Wingdings 3" panose="05040102010807070707" pitchFamily="18" charset="2"/>
        <a:buChar char=""/>
        <a:defRPr sz="1800" kern="1200" cap="none">
          <a:solidFill>
            <a:srgbClr val="045087"/>
          </a:solidFill>
          <a:effectLst/>
          <a:latin typeface="+mn-lt"/>
          <a:ea typeface="+mn-ea"/>
          <a:cs typeface="+mn-cs"/>
        </a:defRPr>
      </a:lvl2pPr>
      <a:lvl3pPr marL="1200150" indent="-285750" algn="l" defTabSz="457200" rtl="0" eaLnBrk="1" latinLnBrk="0" hangingPunct="1">
        <a:spcBef>
          <a:spcPct val="20000"/>
        </a:spcBef>
        <a:spcAft>
          <a:spcPts val="600"/>
        </a:spcAft>
        <a:buClrTx/>
        <a:buSzPct val="80000"/>
        <a:buFont typeface="Wingdings 3" panose="05040102010807070707" pitchFamily="18" charset="2"/>
        <a:buChar char=""/>
        <a:defRPr sz="1600" kern="1200" cap="none">
          <a:solidFill>
            <a:srgbClr val="045087"/>
          </a:solidFill>
          <a:effectLst/>
          <a:latin typeface="+mn-lt"/>
          <a:ea typeface="+mn-ea"/>
          <a:cs typeface="+mn-cs"/>
        </a:defRPr>
      </a:lvl3pPr>
      <a:lvl4pPr marL="1543050" indent="-171450" algn="l" defTabSz="457200" rtl="0" eaLnBrk="1" latinLnBrk="0" hangingPunct="1">
        <a:spcBef>
          <a:spcPct val="20000"/>
        </a:spcBef>
        <a:spcAft>
          <a:spcPts val="600"/>
        </a:spcAft>
        <a:buClrTx/>
        <a:buSzPct val="80000"/>
        <a:buFont typeface="Wingdings 3" panose="05040102010807070707" pitchFamily="18" charset="2"/>
        <a:buChar char=""/>
        <a:defRPr sz="1400" kern="1200" cap="none">
          <a:solidFill>
            <a:srgbClr val="045087"/>
          </a:solidFill>
          <a:effectLst/>
          <a:latin typeface="+mn-lt"/>
          <a:ea typeface="+mn-ea"/>
          <a:cs typeface="+mn-cs"/>
        </a:defRPr>
      </a:lvl4pPr>
      <a:lvl5pPr marL="2000250" indent="-171450" algn="l" defTabSz="457200" rtl="0" eaLnBrk="1" latinLnBrk="0" hangingPunct="1">
        <a:spcBef>
          <a:spcPct val="20000"/>
        </a:spcBef>
        <a:spcAft>
          <a:spcPts val="600"/>
        </a:spcAft>
        <a:buClrTx/>
        <a:buSzPct val="80000"/>
        <a:buFont typeface="Wingdings 3" panose="05040102010807070707" pitchFamily="18" charset="2"/>
        <a:buChar char=""/>
        <a:defRPr sz="1400" kern="1200" cap="none">
          <a:solidFill>
            <a:srgbClr val="045087"/>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2.png"/><Relationship Id="rId5" Type="http://schemas.openxmlformats.org/officeDocument/2006/relationships/image" Target="../media/image14.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image" Target="../media/image2.png"/><Relationship Id="rId5" Type="http://schemas.openxmlformats.org/officeDocument/2006/relationships/image" Target="../media/image19.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5" Type="http://schemas.openxmlformats.org/officeDocument/2006/relationships/image" Target="../media/image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5" Type="http://schemas.openxmlformats.org/officeDocument/2006/relationships/image" Target="../media/image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audio" Target="../media/media17.wav"/><Relationship Id="rId1" Type="http://schemas.microsoft.com/office/2007/relationships/media" Target="../media/media17.wav"/><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2.png"/><Relationship Id="rId4" Type="http://schemas.openxmlformats.org/officeDocument/2006/relationships/notesSlide" Target="../notesSlides/notesSlide16.xml"/><Relationship Id="rId9" Type="http://schemas.microsoft.com/office/2007/relationships/diagramDrawing" Target="../diagrams/drawing2.xml"/></Relationships>
</file>

<file path=ppt/slides/_rels/slide1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22.png"/><Relationship Id="rId2" Type="http://schemas.openxmlformats.org/officeDocument/2006/relationships/audio" Target="../media/media18.wav"/><Relationship Id="rId1" Type="http://schemas.microsoft.com/office/2007/relationships/media" Target="../media/media18.wav"/><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9.wav"/><Relationship Id="rId1" Type="http://schemas.microsoft.com/office/2007/relationships/media" Target="../media/media19.wav"/><Relationship Id="rId6" Type="http://schemas.microsoft.com/office/2007/relationships/hdphoto" Target="../media/hdphoto1.wdp"/><Relationship Id="rId5" Type="http://schemas.openxmlformats.org/officeDocument/2006/relationships/image" Target="../media/image2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26.png"/><Relationship Id="rId2" Type="http://schemas.openxmlformats.org/officeDocument/2006/relationships/audio" Target="../media/media20.wav"/><Relationship Id="rId1" Type="http://schemas.microsoft.com/office/2007/relationships/media" Target="../media/media20.wav"/><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av"/><Relationship Id="rId1" Type="http://schemas.microsoft.com/office/2007/relationships/media" Target="../media/media21.wav"/><Relationship Id="rId6" Type="http://schemas.openxmlformats.org/officeDocument/2006/relationships/image" Target="../media/image2.png"/><Relationship Id="rId5" Type="http://schemas.openxmlformats.org/officeDocument/2006/relationships/image" Target="../media/image27.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av"/><Relationship Id="rId1" Type="http://schemas.microsoft.com/office/2007/relationships/media" Target="../media/media22.wav"/><Relationship Id="rId6" Type="http://schemas.openxmlformats.org/officeDocument/2006/relationships/image" Target="../media/image2.png"/><Relationship Id="rId5" Type="http://schemas.openxmlformats.org/officeDocument/2006/relationships/image" Target="../media/image28.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wav"/><Relationship Id="rId1" Type="http://schemas.microsoft.com/office/2007/relationships/media" Target="../media/media23.wav"/><Relationship Id="rId5" Type="http://schemas.openxmlformats.org/officeDocument/2006/relationships/image" Target="../media/image2.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wav"/><Relationship Id="rId1" Type="http://schemas.microsoft.com/office/2007/relationships/media" Target="../media/media24.wav"/><Relationship Id="rId5" Type="http://schemas.openxmlformats.org/officeDocument/2006/relationships/image" Target="../media/image2.png"/><Relationship Id="rId4"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2.png"/><Relationship Id="rId5" Type="http://schemas.openxmlformats.org/officeDocument/2006/relationships/image" Target="../media/image3.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audio" Target="../media/media4.wav"/><Relationship Id="rId7" Type="http://schemas.openxmlformats.org/officeDocument/2006/relationships/diagramLayout" Target="../diagrams/layout1.xml"/><Relationship Id="rId2" Type="http://schemas.microsoft.com/office/2007/relationships/media" Target="../media/media4.wav"/><Relationship Id="rId1" Type="http://schemas.openxmlformats.org/officeDocument/2006/relationships/tags" Target="../tags/tag1.xml"/><Relationship Id="rId6" Type="http://schemas.openxmlformats.org/officeDocument/2006/relationships/diagramData" Target="../diagrams/data1.xml"/><Relationship Id="rId11" Type="http://schemas.openxmlformats.org/officeDocument/2006/relationships/image" Target="../media/image2.png"/><Relationship Id="rId5" Type="http://schemas.openxmlformats.org/officeDocument/2006/relationships/notesSlide" Target="../notesSlides/notesSlide4.xml"/><Relationship Id="rId10" Type="http://schemas.microsoft.com/office/2007/relationships/diagramDrawing" Target="../diagrams/drawing1.xml"/><Relationship Id="rId4" Type="http://schemas.openxmlformats.org/officeDocument/2006/relationships/slideLayout" Target="../slideLayouts/slideLayout2.xml"/><Relationship Id="rId9" Type="http://schemas.openxmlformats.org/officeDocument/2006/relationships/diagramColors" Target="../diagrams/colors1.xml"/></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12.JP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NULL" TargetMode="External"/><Relationship Id="rId7" Type="http://schemas.openxmlformats.org/officeDocument/2006/relationships/image" Target="../media/image13.JPG"/><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notesSlide" Target="../notesSlides/notesSlide9.xml"/><Relationship Id="rId5" Type="http://schemas.openxmlformats.org/officeDocument/2006/relationships/slideLayout" Target="../slideLayouts/slideLayout2.xml"/><Relationship Id="rId4" Type="http://schemas.microsoft.com/office/2007/relationships/media" Target="../media/media10.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92772" y="-713233"/>
            <a:ext cx="8001000" cy="2971801"/>
          </a:xfrm>
        </p:spPr>
        <p:txBody>
          <a:bodyPr/>
          <a:lstStyle/>
          <a:p>
            <a:r>
              <a:rPr lang="en-US" dirty="0" smtClean="0"/>
              <a:t>Getting better together</a:t>
            </a:r>
            <a:endParaRPr lang="en-US" dirty="0"/>
          </a:p>
        </p:txBody>
      </p:sp>
      <p:sp>
        <p:nvSpPr>
          <p:cNvPr id="3" name="Subtitle 2"/>
          <p:cNvSpPr>
            <a:spLocks noGrp="1"/>
          </p:cNvSpPr>
          <p:nvPr>
            <p:ph type="subTitle" idx="1"/>
          </p:nvPr>
        </p:nvSpPr>
        <p:spPr>
          <a:xfrm>
            <a:off x="592772" y="2774019"/>
            <a:ext cx="6400800" cy="1947333"/>
          </a:xfrm>
        </p:spPr>
        <p:txBody>
          <a:bodyPr>
            <a:normAutofit/>
          </a:bodyPr>
          <a:lstStyle/>
          <a:p>
            <a:r>
              <a:rPr lang="en-US" sz="5400" dirty="0" smtClean="0">
                <a:solidFill>
                  <a:schemeClr val="accent2">
                    <a:lumMod val="50000"/>
                  </a:schemeClr>
                </a:solidFill>
              </a:rPr>
              <a:t>By Planning Our Improvement Tasks</a:t>
            </a:r>
            <a:endParaRPr lang="en-US" sz="5400" dirty="0">
              <a:solidFill>
                <a:schemeClr val="accent2">
                  <a:lumMod val="50000"/>
                </a:schemeClr>
              </a:solidFill>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791200"/>
            <a:ext cx="12192000" cy="760000"/>
          </a:xfrm>
          <a:prstGeom prst="rect">
            <a:avLst/>
          </a:prstGeom>
        </p:spPr>
      </p:pic>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206827142"/>
      </p:ext>
    </p:extLst>
  </p:cSld>
  <p:clrMapOvr>
    <a:masterClrMapping/>
  </p:clrMapOvr>
  <mc:AlternateContent xmlns:mc="http://schemas.openxmlformats.org/markup-compatibility/2006" xmlns:p14="http://schemas.microsoft.com/office/powerpoint/2010/main">
    <mc:Choice Requires="p14">
      <p:transition spd="slow" p14:dur="2000" advTm="8272"/>
    </mc:Choice>
    <mc:Fallback xmlns="">
      <p:transition xmlns:p14="http://schemas.microsoft.com/office/powerpoint/2010/main" spd="slow" advTm="82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528583"/>
            <a:ext cx="12192000" cy="1044832"/>
          </a:xfrm>
          <a:solidFill>
            <a:schemeClr val="tx1"/>
          </a:solidFill>
        </p:spPr>
        <p:txBody>
          <a:bodyPr>
            <a:normAutofit fontScale="90000"/>
          </a:bodyPr>
          <a:lstStyle/>
          <a:p>
            <a:r>
              <a:rPr lang="en-US" sz="8000" b="1" cap="none" spc="50" dirty="0" smtClean="0">
                <a:ln w="0"/>
                <a:solidFill>
                  <a:srgbClr val="C00000"/>
                </a:solidFill>
                <a:effectLst>
                  <a:innerShdw blurRad="63500" dist="50800" dir="13500000">
                    <a:srgbClr val="000000">
                      <a:alpha val="50000"/>
                    </a:srgbClr>
                  </a:innerShdw>
                </a:effectLst>
              </a:rPr>
              <a:t>  Quick Wins!</a:t>
            </a:r>
            <a:endParaRPr lang="en-US" sz="8000" b="1" cap="none" spc="50" dirty="0">
              <a:ln w="0"/>
              <a:solidFill>
                <a:srgbClr val="C00000"/>
              </a:solidFill>
              <a:effectLst>
                <a:innerShdw blurRad="63500" dist="50800" dir="13500000">
                  <a:srgbClr val="000000">
                    <a:alpha val="50000"/>
                  </a:srgbClr>
                </a:innerShdw>
              </a:effectLst>
            </a:endParaRPr>
          </a:p>
        </p:txBody>
      </p:sp>
      <p:pic>
        <p:nvPicPr>
          <p:cNvPr id="1036" name="Picture 12" descr="http://2.bp.blogspot.com/-s6-ZUOdIANQ/T7ebPrL-2fI/AAAAAAAACwI/jwruEm3avVM/s1600/kids+maths.jp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2004" y="371052"/>
            <a:ext cx="5763996" cy="4910073"/>
          </a:xfrm>
          <a:prstGeom prst="rect">
            <a:avLst/>
          </a:prstGeom>
          <a:noFill/>
          <a:extLst>
            <a:ext uri="{909E8E84-426E-40dd-AFC4-6F175D3DCCD1}">
              <a14:hiddenFill xmlns="" xmlns:a14="http://schemas.microsoft.com/office/drawing/2010/main">
                <a:solidFill>
                  <a:srgbClr val="FFFFFF"/>
                </a:solidFill>
              </a14:hiddenFill>
            </a:ext>
          </a:extLst>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026436767"/>
      </p:ext>
    </p:extLst>
  </p:cSld>
  <p:clrMapOvr>
    <a:masterClrMapping/>
  </p:clrMapOvr>
  <mc:AlternateContent xmlns:mc="http://schemas.openxmlformats.org/markup-compatibility/2006" xmlns:p14="http://schemas.microsoft.com/office/powerpoint/2010/main">
    <mc:Choice Requires="p14">
      <p:transition spd="slow" p14:dur="2000" advTm="16908"/>
    </mc:Choice>
    <mc:Fallback xmlns="">
      <p:transition xmlns:p14="http://schemas.microsoft.com/office/powerpoint/2010/main" spd="slow" advTm="169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7297308" y="3213819"/>
            <a:ext cx="4826516" cy="1938992"/>
          </a:xfrm>
          <a:prstGeom prst="rect">
            <a:avLst/>
          </a:prstGeom>
          <a:noFill/>
        </p:spPr>
        <p:txBody>
          <a:bodyPr wrap="square" rtlCol="0">
            <a:spAutoFit/>
          </a:bodyPr>
          <a:lstStyle/>
          <a:p>
            <a:r>
              <a:rPr lang="en-US" sz="4000" dirty="0" smtClean="0">
                <a:solidFill>
                  <a:schemeClr val="bg1"/>
                </a:solidFill>
              </a:rPr>
              <a:t>Which indicators may require some foundational work?</a:t>
            </a:r>
            <a:endParaRPr lang="en-US" sz="4000" dirty="0">
              <a:solidFill>
                <a:schemeClr val="bg1"/>
              </a:solidFill>
            </a:endParaRPr>
          </a:p>
        </p:txBody>
      </p:sp>
      <p:sp>
        <p:nvSpPr>
          <p:cNvPr id="5" name="Rectangle 4"/>
          <p:cNvSpPr/>
          <p:nvPr/>
        </p:nvSpPr>
        <p:spPr>
          <a:xfrm rot="21172743">
            <a:off x="6892119" y="1381086"/>
            <a:ext cx="4920940" cy="5319965"/>
          </a:xfrm>
          <a:prstGeom prst="rect">
            <a:avLst/>
          </a:prstGeom>
          <a:solidFill>
            <a:srgbClr val="494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89980" y="88424"/>
            <a:ext cx="11723079" cy="1292662"/>
          </a:xfrm>
          <a:prstGeom prst="rect">
            <a:avLst/>
          </a:prstGeom>
          <a:noFill/>
        </p:spPr>
        <p:txBody>
          <a:bodyPr wrap="square" rtlCol="0">
            <a:spAutoFit/>
          </a:bodyPr>
          <a:lstStyle/>
          <a:p>
            <a:r>
              <a:rPr lang="en-US" sz="2500" dirty="0">
                <a:solidFill>
                  <a:schemeClr val="bg1"/>
                </a:solidFill>
              </a:rPr>
              <a:t>All teachers individualize instructional plans in response to individual student performance on pre-tests and other methods of assessment to provide support for some students and enhanced learning opportunities for others.</a:t>
            </a:r>
          </a:p>
        </p:txBody>
      </p:sp>
      <p:pic>
        <p:nvPicPr>
          <p:cNvPr id="1028" name="Picture 4" descr="http://www.treasuringchristonline.com/wp-content/uploads/2012/07/bigstock-Brick-Wall-Construction-Of-New-2722959-300x225.jp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65672" y="2497540"/>
            <a:ext cx="6157705" cy="4950303"/>
          </a:xfrm>
          <a:prstGeom prst="rect">
            <a:avLst/>
          </a:prstGeom>
          <a:noFill/>
          <a:extLst>
            <a:ext uri="{909E8E84-426E-40dd-AFC4-6F175D3DCCD1}">
              <a14:hiddenFill xmlns="" xmlns:a14="http://schemas.microsoft.com/office/drawing/2010/main">
                <a:solidFill>
                  <a:srgbClr val="FFFFFF"/>
                </a:solidFill>
              </a14:hiddenFill>
            </a:ext>
          </a:extLst>
        </p:spPr>
      </p:pic>
      <p:pic>
        <p:nvPicPr>
          <p:cNvPr id="20" name="Picture 19"/>
          <p:cNvPicPr>
            <a:picLocks noChangeAspect="1"/>
          </p:cNvPicPr>
          <p:nvPr/>
        </p:nvPicPr>
        <p:blipFill>
          <a:blip r:embed="rId6"/>
          <a:stretch>
            <a:fillRect/>
          </a:stretch>
        </p:blipFill>
        <p:spPr>
          <a:xfrm>
            <a:off x="6939331" y="1381086"/>
            <a:ext cx="4826516" cy="52893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646562364"/>
      </p:ext>
    </p:extLst>
  </p:cSld>
  <p:clrMapOvr>
    <a:masterClrMapping/>
  </p:clrMapOvr>
  <mc:AlternateContent xmlns:mc="http://schemas.openxmlformats.org/markup-compatibility/2006" xmlns:p14="http://schemas.microsoft.com/office/powerpoint/2010/main">
    <mc:Choice Requires="p14">
      <p:transition spd="slow" p14:dur="2000" advTm="32874"/>
    </mc:Choice>
    <mc:Fallback xmlns="">
      <p:transition xmlns:p14="http://schemas.microsoft.com/office/powerpoint/2010/main" spd="slow" advTm="328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22" presetClass="entr" presetSubtype="4" fill="hold" nodeType="withEffect">
                                  <p:stCondLst>
                                    <p:cond delay="8200"/>
                                  </p:stCondLst>
                                  <p:childTnLst>
                                    <p:set>
                                      <p:cBhvr>
                                        <p:cTn id="8" dur="1" fill="hold">
                                          <p:stCondLst>
                                            <p:cond delay="0"/>
                                          </p:stCondLst>
                                        </p:cTn>
                                        <p:tgtEl>
                                          <p:spTgt spid="20"/>
                                        </p:tgtEl>
                                        <p:attrNameLst>
                                          <p:attrName>style.visibility</p:attrName>
                                        </p:attrNameLst>
                                      </p:cBhvr>
                                      <p:to>
                                        <p:strVal val="visible"/>
                                      </p:to>
                                    </p:set>
                                    <p:animEffect transition="in" filter="wipe(down)">
                                      <p:cBhvr>
                                        <p:cTn id="9" dur="4100"/>
                                        <p:tgtEl>
                                          <p:spTgt spid="20"/>
                                        </p:tgtEl>
                                      </p:cBhvr>
                                    </p:animEffect>
                                  </p:childTnLst>
                                </p:cTn>
                              </p:par>
                              <p:par>
                                <p:cTn id="10" presetID="1" presetClass="entr" presetSubtype="0" fill="hold" grpId="0" nodeType="withEffect">
                                  <p:stCondLst>
                                    <p:cond delay="8400"/>
                                  </p:stCondLst>
                                  <p:childTnLst>
                                    <p:set>
                                      <p:cBhvr>
                                        <p:cTn id="11" dur="1" fill="hold">
                                          <p:stCondLst>
                                            <p:cond delay="0"/>
                                          </p:stCondLst>
                                        </p:cTn>
                                        <p:tgtEl>
                                          <p:spTgt spid="5"/>
                                        </p:tgtEl>
                                        <p:attrNameLst>
                                          <p:attrName>style.visibility</p:attrName>
                                        </p:attrNameLst>
                                      </p:cBhvr>
                                      <p:to>
                                        <p:strVal val="visible"/>
                                      </p:to>
                                    </p:set>
                                  </p:childTnLst>
                                </p:cTn>
                              </p:par>
                              <p:par>
                                <p:cTn id="12" presetID="9" presetClass="entr" presetSubtype="0" fill="hold" grpId="0" nodeType="withEffect">
                                  <p:stCondLst>
                                    <p:cond delay="12500"/>
                                  </p:stCondLst>
                                  <p:childTnLst>
                                    <p:set>
                                      <p:cBhvr>
                                        <p:cTn id="13" dur="1" fill="hold">
                                          <p:stCondLst>
                                            <p:cond delay="0"/>
                                          </p:stCondLst>
                                        </p:cTn>
                                        <p:tgtEl>
                                          <p:spTgt spid="18"/>
                                        </p:tgtEl>
                                        <p:attrNameLst>
                                          <p:attrName>style.visibility</p:attrName>
                                        </p:attrNameLst>
                                      </p:cBhvr>
                                      <p:to>
                                        <p:strVal val="visible"/>
                                      </p:to>
                                    </p:set>
                                    <p:animEffect transition="in" filter="dissolve">
                                      <p:cBhvr>
                                        <p:cTn id="14"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
                </p:tgtEl>
              </p:cMediaNode>
            </p:audio>
          </p:childTnLst>
        </p:cTn>
      </p:par>
    </p:tnLst>
    <p:bldLst>
      <p:bldP spid="5" grpId="0" animBg="1"/>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sharemylesson.com/TESAssets/SML/Images/classroom%20managemen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7529" y="187037"/>
            <a:ext cx="10628281" cy="6463146"/>
          </a:xfrm>
          <a:prstGeom prst="rect">
            <a:avLst/>
          </a:prstGeom>
          <a:noFill/>
          <a:extLst>
            <a:ext uri="{909E8E84-426E-40dd-AFC4-6F175D3DCCD1}">
              <a14:hiddenFill xmlns="" xmlns:a14="http://schemas.microsoft.com/office/drawing/2010/main">
                <a:solidFill>
                  <a:srgbClr val="FFFFFF"/>
                </a:solidFill>
              </a14:hiddenFill>
            </a:ext>
          </a:extLst>
        </p:spPr>
      </p:pic>
      <p:sp>
        <p:nvSpPr>
          <p:cNvPr id="6" name="TextBox 5"/>
          <p:cNvSpPr txBox="1"/>
          <p:nvPr/>
        </p:nvSpPr>
        <p:spPr>
          <a:xfrm>
            <a:off x="492180" y="2317845"/>
            <a:ext cx="11786755" cy="861774"/>
          </a:xfrm>
          <a:prstGeom prst="rect">
            <a:avLst/>
          </a:prstGeom>
          <a:noFill/>
        </p:spPr>
        <p:txBody>
          <a:bodyPr wrap="square" rtlCol="0">
            <a:spAutoFit/>
          </a:bodyPr>
          <a:lstStyle/>
          <a:p>
            <a:r>
              <a:rPr lang="en-US" sz="5000" dirty="0" smtClean="0">
                <a:latin typeface="Kindergarten" panose="00000400000000000000" pitchFamily="2" charset="0"/>
              </a:rPr>
              <a:t>  2. Differentiated Instruction</a:t>
            </a:r>
            <a:endParaRPr lang="en-US" sz="5000" dirty="0">
              <a:latin typeface="Kindergarten" panose="00000400000000000000" pitchFamily="2" charset="0"/>
            </a:endParaRPr>
          </a:p>
        </p:txBody>
      </p:sp>
      <p:sp>
        <p:nvSpPr>
          <p:cNvPr id="9" name="TextBox 8"/>
          <p:cNvSpPr txBox="1"/>
          <p:nvPr/>
        </p:nvSpPr>
        <p:spPr>
          <a:xfrm>
            <a:off x="492180" y="504296"/>
            <a:ext cx="11786755" cy="861774"/>
          </a:xfrm>
          <a:prstGeom prst="rect">
            <a:avLst/>
          </a:prstGeom>
          <a:noFill/>
        </p:spPr>
        <p:txBody>
          <a:bodyPr wrap="square" rtlCol="0">
            <a:spAutoFit/>
          </a:bodyPr>
          <a:lstStyle/>
          <a:p>
            <a:r>
              <a:rPr lang="en-US" sz="5000" dirty="0" smtClean="0">
                <a:latin typeface="Kindergarten" panose="00000400000000000000" pitchFamily="2" charset="0"/>
              </a:rPr>
              <a:t>  1. Differentiated Instruction</a:t>
            </a:r>
            <a:endParaRPr lang="en-US" sz="5000" dirty="0">
              <a:latin typeface="Kindergarten" panose="00000400000000000000" pitchFamily="2" charset="0"/>
            </a:endParaRPr>
          </a:p>
        </p:txBody>
      </p:sp>
      <p:pic>
        <p:nvPicPr>
          <p:cNvPr id="7" name="Picture 6"/>
          <p:cNvPicPr>
            <a:picLocks noChangeAspect="1"/>
          </p:cNvPicPr>
          <p:nvPr/>
        </p:nvPicPr>
        <p:blipFill>
          <a:blip r:embed="rId6"/>
          <a:stretch>
            <a:fillRect/>
          </a:stretch>
        </p:blipFill>
        <p:spPr>
          <a:xfrm>
            <a:off x="779752" y="331379"/>
            <a:ext cx="9587497" cy="1757194"/>
          </a:xfrm>
          <a:prstGeom prst="rect">
            <a:avLst/>
          </a:prstGeom>
        </p:spPr>
      </p:pic>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817664662"/>
      </p:ext>
    </p:extLst>
  </p:cSld>
  <p:clrMapOvr>
    <a:masterClrMapping/>
  </p:clrMapOvr>
  <mc:AlternateContent xmlns:mc="http://schemas.openxmlformats.org/markup-compatibility/2006" xmlns:p14="http://schemas.microsoft.com/office/powerpoint/2010/main">
    <mc:Choice Requires="p14">
      <p:transition spd="slow" p14:dur="2000" advTm="28232"/>
    </mc:Choice>
    <mc:Fallback xmlns="">
      <p:transition xmlns:p14="http://schemas.microsoft.com/office/powerpoint/2010/main" spd="slow" advTm="282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23" presetClass="entr" presetSubtype="16" fill="hold" nodeType="withEffect">
                                  <p:stCondLst>
                                    <p:cond delay="8800"/>
                                  </p:stCondLst>
                                  <p:childTnLst>
                                    <p:set>
                                      <p:cBhvr>
                                        <p:cTn id="8" dur="1" fill="hold">
                                          <p:stCondLst>
                                            <p:cond delay="0"/>
                                          </p:stCondLst>
                                        </p:cTn>
                                        <p:tgtEl>
                                          <p:spTgt spid="7"/>
                                        </p:tgtEl>
                                        <p:attrNameLst>
                                          <p:attrName>style.visibility</p:attrName>
                                        </p:attrNameLst>
                                      </p:cBhvr>
                                      <p:to>
                                        <p:strVal val="visible"/>
                                      </p:to>
                                    </p:set>
                                    <p:anim calcmode="lin" valueType="num">
                                      <p:cBhvr>
                                        <p:cTn id="9" dur="1200" fill="hold"/>
                                        <p:tgtEl>
                                          <p:spTgt spid="7"/>
                                        </p:tgtEl>
                                        <p:attrNameLst>
                                          <p:attrName>ppt_w</p:attrName>
                                        </p:attrNameLst>
                                      </p:cBhvr>
                                      <p:tavLst>
                                        <p:tav tm="0">
                                          <p:val>
                                            <p:fltVal val="0"/>
                                          </p:val>
                                        </p:tav>
                                        <p:tav tm="100000">
                                          <p:val>
                                            <p:strVal val="#ppt_w"/>
                                          </p:val>
                                        </p:tav>
                                      </p:tavLst>
                                    </p:anim>
                                    <p:anim calcmode="lin" valueType="num">
                                      <p:cBhvr>
                                        <p:cTn id="10" dur="1200" fill="hold"/>
                                        <p:tgtEl>
                                          <p:spTgt spid="7"/>
                                        </p:tgtEl>
                                        <p:attrNameLst>
                                          <p:attrName>ppt_h</p:attrName>
                                        </p:attrNameLst>
                                      </p:cBhvr>
                                      <p:tavLst>
                                        <p:tav tm="0">
                                          <p:val>
                                            <p:fltVal val="0"/>
                                          </p:val>
                                        </p:tav>
                                        <p:tav tm="100000">
                                          <p:val>
                                            <p:strVal val="#ppt_h"/>
                                          </p:val>
                                        </p:tav>
                                      </p:tavLst>
                                    </p:anim>
                                  </p:childTnLst>
                                </p:cTn>
                              </p:par>
                              <p:par>
                                <p:cTn id="11" presetID="47" presetClass="entr" presetSubtype="0" fill="hold" grpId="0" nodeType="withEffect">
                                  <p:stCondLst>
                                    <p:cond delay="1180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 fill="hold" display="0">
                  <p:stCondLst>
                    <p:cond delay="indefinite"/>
                  </p:stCondLst>
                  <p:endCondLst>
                    <p:cond evt="onStopAudio" delay="0">
                      <p:tgtEl>
                        <p:sldTgt/>
                      </p:tgtEl>
                    </p:cond>
                  </p:endCondLst>
                </p:cTn>
                <p:tgtEl>
                  <p:spTgt spid="4"/>
                </p:tgtEl>
              </p:cMediaNode>
            </p:audio>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stretch>
            <a:fillRect/>
          </a:stretch>
        </p:blipFill>
        <p:spPr>
          <a:xfrm>
            <a:off x="708121" y="705884"/>
            <a:ext cx="10687760" cy="5523750"/>
          </a:xfrm>
          <a:prstGeom prst="rect">
            <a:avLst/>
          </a:prstGeom>
          <a:ln>
            <a:noFill/>
          </a:ln>
          <a:effectLst>
            <a:outerShdw blurRad="292100" dist="139700" dir="2700000" algn="tl" rotWithShape="0">
              <a:srgbClr val="333333">
                <a:alpha val="65000"/>
              </a:srgbClr>
            </a:outerShdw>
          </a:effectLst>
        </p:spPr>
      </p:pic>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638016495"/>
      </p:ext>
    </p:extLst>
  </p:cSld>
  <p:clrMapOvr>
    <a:masterClrMapping/>
  </p:clrMapOvr>
  <mc:AlternateContent xmlns:mc="http://schemas.openxmlformats.org/markup-compatibility/2006" xmlns:p14="http://schemas.microsoft.com/office/powerpoint/2010/main">
    <mc:Choice Requires="p14">
      <p:transition spd="slow" p14:dur="2000" advTm="29794"/>
    </mc:Choice>
    <mc:Fallback xmlns="">
      <p:transition xmlns:p14="http://schemas.microsoft.com/office/powerpoint/2010/main" spd="slow" advTm="297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1703" y="228600"/>
            <a:ext cx="11275724" cy="1507067"/>
          </a:xfrm>
        </p:spPr>
        <p:txBody>
          <a:bodyPr/>
          <a:lstStyle/>
          <a:p>
            <a:r>
              <a:rPr lang="en-US" dirty="0" smtClean="0"/>
              <a:t>For each new objective, the leadership team will:</a:t>
            </a:r>
            <a:endParaRPr lang="en-US" dirty="0"/>
          </a:p>
        </p:txBody>
      </p:sp>
      <p:sp>
        <p:nvSpPr>
          <p:cNvPr id="3" name="Content Placeholder 2"/>
          <p:cNvSpPr>
            <a:spLocks noGrp="1"/>
          </p:cNvSpPr>
          <p:nvPr>
            <p:ph idx="1"/>
          </p:nvPr>
        </p:nvSpPr>
        <p:spPr>
          <a:xfrm>
            <a:off x="455612" y="1928091"/>
            <a:ext cx="8534400" cy="3615267"/>
          </a:xfrm>
        </p:spPr>
        <p:txBody>
          <a:bodyPr>
            <a:normAutofit/>
          </a:bodyPr>
          <a:lstStyle/>
          <a:p>
            <a:r>
              <a:rPr lang="en-US" sz="2800" dirty="0" smtClean="0"/>
              <a:t>Determine what the objective will look like when fully implemented</a:t>
            </a:r>
          </a:p>
          <a:p>
            <a:endParaRPr lang="en-US" sz="2800" dirty="0"/>
          </a:p>
          <a:p>
            <a:r>
              <a:rPr lang="en-US" sz="2800" dirty="0" smtClean="0"/>
              <a:t>Use research to guide the discussion and plan</a:t>
            </a:r>
          </a:p>
          <a:p>
            <a:endParaRPr lang="en-US" sz="2800" dirty="0"/>
          </a:p>
          <a:p>
            <a:r>
              <a:rPr lang="en-US" sz="2800" dirty="0" smtClean="0"/>
              <a:t>Discuss evidence and data to be collected</a:t>
            </a:r>
            <a:endParaRPr lang="en-US" sz="2800"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89642484"/>
      </p:ext>
    </p:extLst>
  </p:cSld>
  <p:clrMapOvr>
    <a:masterClrMapping/>
  </p:clrMapOvr>
  <mc:AlternateContent xmlns:mc="http://schemas.openxmlformats.org/markup-compatibility/2006" xmlns:p14="http://schemas.microsoft.com/office/powerpoint/2010/main">
    <mc:Choice Requires="p14">
      <p:transition spd="slow" p14:dur="2000" advTm="31351"/>
    </mc:Choice>
    <mc:Fallback xmlns="">
      <p:transition xmlns:p14="http://schemas.microsoft.com/office/powerpoint/2010/main" spd="slow" advTm="313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257" y="348018"/>
            <a:ext cx="11216636" cy="1507067"/>
          </a:xfrm>
        </p:spPr>
        <p:txBody>
          <a:bodyPr>
            <a:normAutofit/>
          </a:bodyPr>
          <a:lstStyle/>
          <a:p>
            <a:r>
              <a:rPr lang="en-US" dirty="0" smtClean="0"/>
              <a:t>Activity 1</a:t>
            </a:r>
            <a:r>
              <a:rPr lang="en-US" dirty="0"/>
              <a:t>: </a:t>
            </a:r>
            <a:r>
              <a:rPr lang="en-US" dirty="0" smtClean="0"/>
              <a:t>what will it look like</a:t>
            </a:r>
            <a:endParaRPr lang="en-US" dirty="0"/>
          </a:p>
        </p:txBody>
      </p:sp>
      <p:sp>
        <p:nvSpPr>
          <p:cNvPr id="3" name="Content Placeholder 2"/>
          <p:cNvSpPr>
            <a:spLocks noGrp="1"/>
          </p:cNvSpPr>
          <p:nvPr>
            <p:ph idx="1"/>
          </p:nvPr>
        </p:nvSpPr>
        <p:spPr>
          <a:xfrm>
            <a:off x="411257" y="1523621"/>
            <a:ext cx="11544182" cy="5150134"/>
          </a:xfrm>
        </p:spPr>
        <p:txBody>
          <a:bodyPr>
            <a:normAutofit/>
          </a:bodyPr>
          <a:lstStyle/>
          <a:p>
            <a:r>
              <a:rPr lang="en-US" sz="2800" dirty="0" smtClean="0"/>
              <a:t>As a team, describe what the objective will look like when fully and effectively implemented in the school.</a:t>
            </a:r>
          </a:p>
          <a:p>
            <a:pPr lvl="1"/>
            <a:r>
              <a:rPr lang="en-US" sz="2800" dirty="0" smtClean="0"/>
              <a:t>Read the sample level of development on the worksheet</a:t>
            </a:r>
          </a:p>
          <a:p>
            <a:pPr lvl="1"/>
            <a:r>
              <a:rPr lang="en-US" sz="2800" dirty="0" smtClean="0"/>
              <a:t>Read the Wise Ways® research brief associated to the indicator</a:t>
            </a:r>
          </a:p>
          <a:p>
            <a:pPr lvl="1"/>
            <a:r>
              <a:rPr lang="en-US" sz="2800" dirty="0" smtClean="0"/>
              <a:t>Make a list of bulleted ideas that would be included in the description</a:t>
            </a:r>
          </a:p>
          <a:p>
            <a:pPr lvl="1"/>
            <a:r>
              <a:rPr lang="en-US" sz="2800" dirty="0" smtClean="0"/>
              <a:t>List types of evidence or data that might be needed to show full implementation or monitor progress</a:t>
            </a:r>
            <a:endParaRPr lang="en-US" sz="2800" dirty="0"/>
          </a:p>
        </p:txBody>
      </p:sp>
      <p:sp>
        <p:nvSpPr>
          <p:cNvPr id="4" name="Rectangle 3"/>
          <p:cNvSpPr/>
          <p:nvPr/>
        </p:nvSpPr>
        <p:spPr>
          <a:xfrm>
            <a:off x="5964555" y="6314988"/>
            <a:ext cx="6227445" cy="338554"/>
          </a:xfrm>
          <a:prstGeom prst="rect">
            <a:avLst/>
          </a:prstGeom>
        </p:spPr>
        <p:txBody>
          <a:bodyPr wrap="square">
            <a:spAutoFit/>
          </a:bodyPr>
          <a:lstStyle/>
          <a:p>
            <a:pPr marL="1643063" lvl="5" indent="0" algn="ctr">
              <a:lnSpc>
                <a:spcPct val="80000"/>
              </a:lnSpc>
              <a:spcBef>
                <a:spcPts val="405"/>
              </a:spcBef>
              <a:buSzPct val="100000"/>
              <a:buNone/>
            </a:pPr>
            <a:r>
              <a:rPr lang="en-US" sz="2000" dirty="0" smtClean="0">
                <a:solidFill>
                  <a:schemeClr val="dk1"/>
                </a:solidFill>
                <a:latin typeface="Calibri"/>
                <a:ea typeface="Calibri"/>
                <a:cs typeface="Calibri"/>
                <a:sym typeface="Calibri"/>
              </a:rPr>
              <a:t>Click </a:t>
            </a:r>
            <a:r>
              <a:rPr lang="en-US" sz="2000" dirty="0">
                <a:solidFill>
                  <a:schemeClr val="dk1"/>
                </a:solidFill>
                <a:latin typeface="Calibri"/>
                <a:ea typeface="Calibri"/>
                <a:cs typeface="Calibri"/>
                <a:sym typeface="Calibri"/>
              </a:rPr>
              <a:t>to restart after activity.</a:t>
            </a:r>
            <a:endParaRPr lang="en-US" sz="2000" dirty="0">
              <a:solidFill>
                <a:srgbClr val="FF0000"/>
              </a:solidFill>
              <a:latin typeface="Calibri"/>
              <a:ea typeface="Calibri"/>
              <a:cs typeface="Calibri"/>
              <a:sym typeface="Calibri"/>
            </a:endParaRPr>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9976204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extLst>
              <p:ext uri="{D42A27DB-BD31-4B8C-83A1-F6EECF244321}">
                <p14:modId xmlns:p14="http://schemas.microsoft.com/office/powerpoint/2010/main" val="1316646075"/>
              </p:ext>
            </p:extLst>
          </p:nvPr>
        </p:nvGraphicFramePr>
        <p:xfrm>
          <a:off x="197513" y="218364"/>
          <a:ext cx="9977001" cy="620218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68442808"/>
      </p:ext>
    </p:extLst>
  </p:cSld>
  <p:clrMapOvr>
    <a:masterClrMapping/>
  </p:clrMapOvr>
  <mc:AlternateContent xmlns:mc="http://schemas.openxmlformats.org/markup-compatibility/2006" xmlns:p14="http://schemas.microsoft.com/office/powerpoint/2010/main">
    <mc:Choice Requires="p14">
      <p:transition spd="slow" p14:dur="2000" advTm="50376"/>
    </mc:Choice>
    <mc:Fallback xmlns="">
      <p:transition xmlns:p14="http://schemas.microsoft.com/office/powerpoint/2010/main" spd="slow" advTm="503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flipV="1">
            <a:off x="625641" y="962528"/>
            <a:ext cx="10202778" cy="4632157"/>
          </a:xfrm>
          <a:prstGeom prst="line">
            <a:avLst/>
          </a:prstGeom>
          <a:ln w="38100">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sp>
        <p:nvSpPr>
          <p:cNvPr id="5" name="Oval 4"/>
          <p:cNvSpPr/>
          <p:nvPr/>
        </p:nvSpPr>
        <p:spPr>
          <a:xfrm>
            <a:off x="348915" y="5516481"/>
            <a:ext cx="276726" cy="276726"/>
          </a:xfrm>
          <a:prstGeom prst="ellipse">
            <a:avLst/>
          </a:prstGeom>
          <a:solidFill>
            <a:srgbClr val="0070C0"/>
          </a:solidFill>
          <a:ln>
            <a:solidFill>
              <a:srgbClr val="0070C0"/>
            </a:solidFill>
          </a:ln>
          <a:scene3d>
            <a:camera prst="orthographicFront"/>
            <a:lightRig rig="threePt" dir="t"/>
          </a:scene3d>
          <a:sp3d>
            <a:bevelT/>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rgbClr val="0070C0"/>
              </a:solidFill>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17607" y="392028"/>
            <a:ext cx="1261310" cy="126131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48400" y="1094873"/>
            <a:ext cx="1476876" cy="1476876"/>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34125" y="3797468"/>
            <a:ext cx="1476876" cy="1476876"/>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7278" y="3797468"/>
            <a:ext cx="1476876" cy="1476876"/>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16994" y="2278732"/>
            <a:ext cx="1476876" cy="1476876"/>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57848" y="2602583"/>
            <a:ext cx="1476876" cy="1476876"/>
          </a:xfrm>
          <a:prstGeom prst="rect">
            <a:avLst/>
          </a:prstGeom>
        </p:spPr>
      </p:pic>
      <p:sp>
        <p:nvSpPr>
          <p:cNvPr id="12" name="TextBox 11"/>
          <p:cNvSpPr txBox="1"/>
          <p:nvPr/>
        </p:nvSpPr>
        <p:spPr>
          <a:xfrm>
            <a:off x="95250" y="85725"/>
            <a:ext cx="8210550" cy="523220"/>
          </a:xfrm>
          <a:prstGeom prst="rect">
            <a:avLst/>
          </a:prstGeom>
          <a:noFill/>
        </p:spPr>
        <p:txBody>
          <a:bodyPr wrap="square" rtlCol="0">
            <a:spAutoFit/>
          </a:bodyPr>
          <a:lstStyle/>
          <a:p>
            <a:r>
              <a:rPr lang="en-US" sz="2800" dirty="0" smtClean="0">
                <a:solidFill>
                  <a:schemeClr val="bg1"/>
                </a:solidFill>
              </a:rPr>
              <a:t>Working backwards from where you want to end up…</a:t>
            </a:r>
            <a:endParaRPr lang="en-US" sz="2800" dirty="0">
              <a:solidFill>
                <a:schemeClr val="bg1"/>
              </a:solidFill>
            </a:endParaRPr>
          </a:p>
        </p:txBody>
      </p:sp>
      <p:sp>
        <p:nvSpPr>
          <p:cNvPr id="13" name="TextBox 12"/>
          <p:cNvSpPr txBox="1"/>
          <p:nvPr/>
        </p:nvSpPr>
        <p:spPr>
          <a:xfrm>
            <a:off x="3498432" y="5948268"/>
            <a:ext cx="8453688" cy="523220"/>
          </a:xfrm>
          <a:prstGeom prst="rect">
            <a:avLst/>
          </a:prstGeom>
          <a:noFill/>
        </p:spPr>
        <p:txBody>
          <a:bodyPr wrap="square" rtlCol="0">
            <a:spAutoFit/>
          </a:bodyPr>
          <a:lstStyle/>
          <a:p>
            <a:pPr algn="r"/>
            <a:r>
              <a:rPr lang="en-US" sz="2800" dirty="0" smtClean="0">
                <a:solidFill>
                  <a:schemeClr val="bg1"/>
                </a:solidFill>
              </a:rPr>
              <a:t>…make decisions about how to arrive at that outcome.</a:t>
            </a:r>
            <a:endParaRPr lang="en-US" sz="2800" dirty="0">
              <a:solidFill>
                <a:schemeClr val="bg1"/>
              </a:solidFill>
            </a:endParaRPr>
          </a:p>
        </p:txBody>
      </p:sp>
      <p:pic>
        <p:nvPicPr>
          <p:cNvPr id="14" name="Picture 13"/>
          <p:cNvPicPr>
            <a:picLocks noChangeAspect="1"/>
          </p:cNvPicPr>
          <p:nvPr/>
        </p:nvPicPr>
        <p:blipFill>
          <a:blip r:embed="rId7"/>
          <a:stretch>
            <a:fillRect/>
          </a:stretch>
        </p:blipFill>
        <p:spPr>
          <a:xfrm>
            <a:off x="7134724" y="3399421"/>
            <a:ext cx="4509839" cy="300890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56173682"/>
      </p:ext>
    </p:extLst>
  </p:cSld>
  <p:clrMapOvr>
    <a:masterClrMapping/>
  </p:clrMapOvr>
  <mc:AlternateContent xmlns:mc="http://schemas.openxmlformats.org/markup-compatibility/2006" xmlns:p14="http://schemas.microsoft.com/office/powerpoint/2010/main">
    <mc:Choice Requires="p14">
      <p:transition spd="slow" p14:dur="2000" advTm="46920"/>
    </mc:Choice>
    <mc:Fallback xmlns="">
      <p:transition xmlns:p14="http://schemas.microsoft.com/office/powerpoint/2010/main" spd="slow" advTm="469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10" presetClass="entr" presetSubtype="0" fill="hold" nodeType="withEffect">
                                  <p:stCondLst>
                                    <p:cond delay="1200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500"/>
                                        <p:tgtEl>
                                          <p:spTgt spid="7"/>
                                        </p:tgtEl>
                                      </p:cBhvr>
                                    </p:animEffect>
                                  </p:childTnLst>
                                </p:cTn>
                              </p:par>
                              <p:par>
                                <p:cTn id="10" presetID="10" presetClass="entr" presetSubtype="0" fill="hold" nodeType="withEffect">
                                  <p:stCondLst>
                                    <p:cond delay="1280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nodeType="withEffect">
                                  <p:stCondLst>
                                    <p:cond delay="1370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nodeType="withEffect">
                                  <p:stCondLst>
                                    <p:cond delay="1450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nodeType="withEffect">
                                  <p:stCondLst>
                                    <p:cond delay="1540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 presetClass="exit" presetSubtype="0" fill="hold" nodeType="withEffect">
                                  <p:stCondLst>
                                    <p:cond delay="38600"/>
                                  </p:stCondLst>
                                  <p:childTnLst>
                                    <p:set>
                                      <p:cBhvr>
                                        <p:cTn id="23" dur="1" fill="hold">
                                          <p:stCondLst>
                                            <p:cond delay="0"/>
                                          </p:stCondLst>
                                        </p:cTn>
                                        <p:tgtEl>
                                          <p:spTgt spid="14"/>
                                        </p:tgtEl>
                                        <p:attrNameLst>
                                          <p:attrName>style.visibility</p:attrName>
                                        </p:attrNameLst>
                                      </p:cBhvr>
                                      <p:to>
                                        <p:strVal val="hidden"/>
                                      </p:to>
                                    </p:set>
                                  </p:childTnLst>
                                </p:cTn>
                              </p:par>
                              <p:par>
                                <p:cTn id="24" presetID="47" presetClass="entr" presetSubtype="0" fill="hold" grpId="0" nodeType="withEffect">
                                  <p:stCondLst>
                                    <p:cond delay="3900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2"/>
                </p:tgtEl>
              </p:cMediaNode>
            </p:audio>
          </p:childTnLst>
        </p:cTn>
      </p:par>
    </p:tnLst>
    <p:bldLst>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95250" y="85725"/>
            <a:ext cx="8210550" cy="523220"/>
          </a:xfrm>
          <a:prstGeom prst="rect">
            <a:avLst/>
          </a:prstGeom>
          <a:noFill/>
        </p:spPr>
        <p:txBody>
          <a:bodyPr wrap="square" rtlCol="0">
            <a:spAutoFit/>
          </a:bodyPr>
          <a:lstStyle/>
          <a:p>
            <a:r>
              <a:rPr lang="en-US" sz="2800" dirty="0" smtClean="0">
                <a:solidFill>
                  <a:schemeClr val="bg1"/>
                </a:solidFill>
              </a:rPr>
              <a:t>Align tasks specifically and narrowly to the objective…</a:t>
            </a:r>
            <a:endParaRPr lang="en-US" sz="2800" dirty="0">
              <a:solidFill>
                <a:schemeClr val="bg1"/>
              </a:solidFill>
            </a:endParaRPr>
          </a:p>
        </p:txBody>
      </p:sp>
      <p:sp>
        <p:nvSpPr>
          <p:cNvPr id="2" name="Rectangle 1"/>
          <p:cNvSpPr/>
          <p:nvPr/>
        </p:nvSpPr>
        <p:spPr>
          <a:xfrm>
            <a:off x="557462" y="2478504"/>
            <a:ext cx="10884569" cy="1200329"/>
          </a:xfrm>
          <a:prstGeom prst="rect">
            <a:avLst/>
          </a:prstGeom>
          <a:solidFill>
            <a:schemeClr val="tx1"/>
          </a:solidFill>
          <a:ln w="76200">
            <a:solidFill>
              <a:srgbClr val="FF0000"/>
            </a:solidFill>
          </a:ln>
        </p:spPr>
        <p:txBody>
          <a:bodyPr wrap="square">
            <a:spAutoFit/>
          </a:bodyPr>
          <a:lstStyle/>
          <a:p>
            <a:r>
              <a:rPr lang="en-US" sz="2400" dirty="0">
                <a:solidFill>
                  <a:schemeClr val="bg1"/>
                </a:solidFill>
              </a:rPr>
              <a:t>All teachers individualize instructional plans in response to individual student performance on pre-tests and other methods of assessment to provide support for some students and enhanced learning opportunities for others.</a:t>
            </a:r>
          </a:p>
        </p:txBody>
      </p:sp>
      <p:sp>
        <p:nvSpPr>
          <p:cNvPr id="16" name="Oval 15"/>
          <p:cNvSpPr/>
          <p:nvPr/>
        </p:nvSpPr>
        <p:spPr>
          <a:xfrm>
            <a:off x="6845968" y="1046746"/>
            <a:ext cx="3188370" cy="3188370"/>
          </a:xfrm>
          <a:prstGeom prst="ellipse">
            <a:avLst/>
          </a:prstGeom>
          <a:solidFill>
            <a:schemeClr val="tx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dirty="0" smtClean="0">
                <a:solidFill>
                  <a:schemeClr val="bg1"/>
                </a:solidFill>
                <a:latin typeface="Kindergarten" panose="00000400000000000000" pitchFamily="2" charset="0"/>
              </a:rPr>
              <a:t>…displaying class rules and procedures.</a:t>
            </a:r>
            <a:endParaRPr lang="en-US" sz="3800" dirty="0">
              <a:solidFill>
                <a:schemeClr val="bg1"/>
              </a:solidFill>
              <a:latin typeface="Kindergarten" panose="00000400000000000000" pitchFamily="2" charset="0"/>
            </a:endParaRPr>
          </a:p>
        </p:txBody>
      </p:sp>
      <p:pic>
        <p:nvPicPr>
          <p:cNvPr id="3" name="Picture 2"/>
          <p:cNvPicPr>
            <a:picLocks noChangeAspect="1"/>
          </p:cNvPicPr>
          <p:nvPr/>
        </p:nvPicPr>
        <p:blipFill>
          <a:blip r:embed="rId5" cstate="print">
            <a:extLst>
              <a:ext uri="{BEBA8EAE-BF5A-486C-A8C5-ECC9F3942E4B}">
                <a14:imgProps xmlns:a14="http://schemas.microsoft.com/office/drawing/2010/main">
                  <a14:imgLayer r:embed="rId6">
                    <a14:imgEffect>
                      <a14:sharpenSoften amount="1000"/>
                    </a14:imgEffect>
                    <a14:imgEffect>
                      <a14:brightnessContrast bright="-12000" contrast="-2000"/>
                    </a14:imgEffect>
                  </a14:imgLayer>
                </a14:imgProps>
              </a:ext>
              <a:ext uri="{28A0092B-C50C-407E-A947-70E740481C1C}">
                <a14:useLocalDpi xmlns:a14="http://schemas.microsoft.com/office/drawing/2010/main" val="0"/>
              </a:ext>
            </a:extLst>
          </a:blip>
          <a:stretch>
            <a:fillRect/>
          </a:stretch>
        </p:blipFill>
        <p:spPr>
          <a:xfrm rot="16200000" flipH="1">
            <a:off x="6730800" y="825032"/>
            <a:ext cx="5252654" cy="5262945"/>
          </a:xfrm>
          <a:prstGeom prst="rect">
            <a:avLst/>
          </a:prstGeom>
        </p:spPr>
      </p:pic>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464102736"/>
      </p:ext>
    </p:extLst>
  </p:cSld>
  <p:clrMapOvr>
    <a:masterClrMapping/>
  </p:clrMapOvr>
  <mc:AlternateContent xmlns:mc="http://schemas.openxmlformats.org/markup-compatibility/2006" xmlns:p14="http://schemas.microsoft.com/office/powerpoint/2010/main">
    <mc:Choice Requires="p14">
      <p:transition spd="slow" p14:dur="2000" advTm="31292"/>
    </mc:Choice>
    <mc:Fallback xmlns="">
      <p:transition xmlns:p14="http://schemas.microsoft.com/office/powerpoint/2010/main" spd="slow" advTm="312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6" presetClass="entr" presetSubtype="16" fill="hold" nodeType="withEffect">
                                  <p:stCondLst>
                                    <p:cond delay="11250"/>
                                  </p:stCondLst>
                                  <p:childTnLst>
                                    <p:set>
                                      <p:cBhvr>
                                        <p:cTn id="8" dur="1" fill="hold">
                                          <p:stCondLst>
                                            <p:cond delay="0"/>
                                          </p:stCondLst>
                                        </p:cTn>
                                        <p:tgtEl>
                                          <p:spTgt spid="3"/>
                                        </p:tgtEl>
                                        <p:attrNameLst>
                                          <p:attrName>style.visibility</p:attrName>
                                        </p:attrNameLst>
                                      </p:cBhvr>
                                      <p:to>
                                        <p:strVal val="visible"/>
                                      </p:to>
                                    </p:set>
                                    <p:animEffect transition="in" filter="circle(in)">
                                      <p:cBhvr>
                                        <p:cTn id="9" dur="2000"/>
                                        <p:tgtEl>
                                          <p:spTgt spid="3"/>
                                        </p:tgtEl>
                                      </p:cBhvr>
                                    </p:animEffect>
                                  </p:childTnLst>
                                </p:cTn>
                              </p:par>
                              <p:par>
                                <p:cTn id="10" presetID="53" presetClass="entr" presetSubtype="16" fill="hold" grpId="0" nodeType="withEffect">
                                  <p:stCondLst>
                                    <p:cond delay="11300"/>
                                  </p:stCondLst>
                                  <p:childTnLst>
                                    <p:set>
                                      <p:cBhvr>
                                        <p:cTn id="11" dur="1" fill="hold">
                                          <p:stCondLst>
                                            <p:cond delay="0"/>
                                          </p:stCondLst>
                                        </p:cTn>
                                        <p:tgtEl>
                                          <p:spTgt spid="16"/>
                                        </p:tgtEl>
                                        <p:attrNameLst>
                                          <p:attrName>style.visibility</p:attrName>
                                        </p:attrNameLst>
                                      </p:cBhvr>
                                      <p:to>
                                        <p:strVal val="visible"/>
                                      </p:to>
                                    </p:set>
                                    <p:anim calcmode="lin" valueType="num">
                                      <p:cBhvr>
                                        <p:cTn id="12" dur="2000" fill="hold"/>
                                        <p:tgtEl>
                                          <p:spTgt spid="16"/>
                                        </p:tgtEl>
                                        <p:attrNameLst>
                                          <p:attrName>ppt_w</p:attrName>
                                        </p:attrNameLst>
                                      </p:cBhvr>
                                      <p:tavLst>
                                        <p:tav tm="0">
                                          <p:val>
                                            <p:fltVal val="0"/>
                                          </p:val>
                                        </p:tav>
                                        <p:tav tm="100000">
                                          <p:val>
                                            <p:strVal val="#ppt_w"/>
                                          </p:val>
                                        </p:tav>
                                      </p:tavLst>
                                    </p:anim>
                                    <p:anim calcmode="lin" valueType="num">
                                      <p:cBhvr>
                                        <p:cTn id="13" dur="2000" fill="hold"/>
                                        <p:tgtEl>
                                          <p:spTgt spid="16"/>
                                        </p:tgtEl>
                                        <p:attrNameLst>
                                          <p:attrName>ppt_h</p:attrName>
                                        </p:attrNameLst>
                                      </p:cBhvr>
                                      <p:tavLst>
                                        <p:tav tm="0">
                                          <p:val>
                                            <p:fltVal val="0"/>
                                          </p:val>
                                        </p:tav>
                                        <p:tav tm="100000">
                                          <p:val>
                                            <p:strVal val="#ppt_h"/>
                                          </p:val>
                                        </p:tav>
                                      </p:tavLst>
                                    </p:anim>
                                    <p:animEffect transition="in" filter="fade">
                                      <p:cBhvr>
                                        <p:cTn id="14"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4"/>
                </p:tgtEl>
              </p:cMediaNode>
            </p:audio>
          </p:childTnLst>
        </p:cTn>
      </p:par>
    </p:tnLst>
    <p:bldLst>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95250" y="85725"/>
            <a:ext cx="8210550" cy="523220"/>
          </a:xfrm>
          <a:prstGeom prst="rect">
            <a:avLst/>
          </a:prstGeom>
          <a:noFill/>
        </p:spPr>
        <p:txBody>
          <a:bodyPr wrap="square" rtlCol="0">
            <a:spAutoFit/>
          </a:bodyPr>
          <a:lstStyle/>
          <a:p>
            <a:r>
              <a:rPr lang="en-US" sz="2800" dirty="0" smtClean="0">
                <a:solidFill>
                  <a:schemeClr val="bg1"/>
                </a:solidFill>
              </a:rPr>
              <a:t>Keep tasks discrete…</a:t>
            </a:r>
            <a:endParaRPr lang="en-US" sz="2800" dirty="0">
              <a:solidFill>
                <a:schemeClr val="bg1"/>
              </a:solidFill>
            </a:endParaRPr>
          </a:p>
        </p:txBody>
      </p:sp>
      <p:sp>
        <p:nvSpPr>
          <p:cNvPr id="16" name="TextBox 15"/>
          <p:cNvSpPr txBox="1"/>
          <p:nvPr/>
        </p:nvSpPr>
        <p:spPr>
          <a:xfrm>
            <a:off x="3498432" y="5948268"/>
            <a:ext cx="8453688" cy="523220"/>
          </a:xfrm>
          <a:prstGeom prst="rect">
            <a:avLst/>
          </a:prstGeom>
          <a:noFill/>
        </p:spPr>
        <p:txBody>
          <a:bodyPr wrap="square" rtlCol="0">
            <a:spAutoFit/>
          </a:bodyPr>
          <a:lstStyle/>
          <a:p>
            <a:pPr algn="r"/>
            <a:r>
              <a:rPr lang="en-US" sz="2800" dirty="0" smtClean="0">
                <a:solidFill>
                  <a:schemeClr val="bg1"/>
                </a:solidFill>
              </a:rPr>
              <a:t>…celebrate your accomplishments.</a:t>
            </a:r>
            <a:endParaRPr lang="en-US" sz="2800" dirty="0">
              <a:solidFill>
                <a:schemeClr val="bg1"/>
              </a:solidFill>
            </a:endParaRPr>
          </a:p>
        </p:txBody>
      </p:sp>
      <p:pic>
        <p:nvPicPr>
          <p:cNvPr id="1026" name="Picture 2" descr="http://vector.me/files/images/3/2/322993/checkbox_unchecked_disable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0428" y="1977485"/>
            <a:ext cx="662572" cy="657514"/>
          </a:xfrm>
          <a:prstGeom prst="rect">
            <a:avLst/>
          </a:prstGeom>
          <a:noFill/>
          <a:extLst>
            <a:ext uri="{909E8E84-426E-40dd-AFC4-6F175D3DCCD1}">
              <a14:hiddenFill xmlns="" xmlns:a14="http://schemas.microsoft.com/office/drawing/2010/main">
                <a:solidFill>
                  <a:srgbClr val="FFFFFF"/>
                </a:solidFill>
              </a14:hiddenFill>
            </a:ext>
          </a:extLst>
        </p:spPr>
      </p:pic>
      <p:pic>
        <p:nvPicPr>
          <p:cNvPr id="17" name="Picture 2" descr="http://vector.me/files/images/3/2/322993/checkbox_unchecked_disable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6523" y="4392035"/>
            <a:ext cx="662572" cy="657514"/>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2" descr="http://vector.me/files/images/3/2/322993/checkbox_unchecked_disable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6523" y="3184760"/>
            <a:ext cx="662572" cy="657514"/>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extBox 1"/>
          <p:cNvSpPr txBox="1"/>
          <p:nvPr/>
        </p:nvSpPr>
        <p:spPr>
          <a:xfrm>
            <a:off x="1311443" y="1755112"/>
            <a:ext cx="5113421" cy="1015663"/>
          </a:xfrm>
          <a:prstGeom prst="rect">
            <a:avLst/>
          </a:prstGeom>
          <a:noFill/>
        </p:spPr>
        <p:txBody>
          <a:bodyPr wrap="square" rtlCol="0">
            <a:spAutoFit/>
          </a:bodyPr>
          <a:lstStyle/>
          <a:p>
            <a:r>
              <a:rPr lang="en-US" sz="6000" dirty="0" smtClean="0">
                <a:solidFill>
                  <a:schemeClr val="bg1"/>
                </a:solidFill>
                <a:latin typeface="Child's Play" pitchFamily="2" charset="0"/>
              </a:rPr>
              <a:t>Task </a:t>
            </a:r>
            <a:endParaRPr lang="en-US" sz="6000" dirty="0">
              <a:solidFill>
                <a:schemeClr val="bg1"/>
              </a:solidFill>
              <a:latin typeface="Child's Play" pitchFamily="2" charset="0"/>
            </a:endParaRPr>
          </a:p>
        </p:txBody>
      </p:sp>
      <p:sp>
        <p:nvSpPr>
          <p:cNvPr id="19" name="TextBox 18"/>
          <p:cNvSpPr txBox="1"/>
          <p:nvPr/>
        </p:nvSpPr>
        <p:spPr>
          <a:xfrm>
            <a:off x="1311442" y="3005685"/>
            <a:ext cx="5113421" cy="1015663"/>
          </a:xfrm>
          <a:prstGeom prst="rect">
            <a:avLst/>
          </a:prstGeom>
          <a:noFill/>
        </p:spPr>
        <p:txBody>
          <a:bodyPr wrap="square" rtlCol="0">
            <a:spAutoFit/>
          </a:bodyPr>
          <a:lstStyle/>
          <a:p>
            <a:r>
              <a:rPr lang="en-US" sz="6000" dirty="0" smtClean="0">
                <a:solidFill>
                  <a:schemeClr val="bg1"/>
                </a:solidFill>
                <a:latin typeface="Child's Play" pitchFamily="2" charset="0"/>
              </a:rPr>
              <a:t>Task </a:t>
            </a:r>
            <a:endParaRPr lang="en-US" sz="6000" dirty="0">
              <a:solidFill>
                <a:schemeClr val="bg1"/>
              </a:solidFill>
              <a:latin typeface="Child's Play" pitchFamily="2" charset="0"/>
            </a:endParaRPr>
          </a:p>
        </p:txBody>
      </p:sp>
      <p:sp>
        <p:nvSpPr>
          <p:cNvPr id="20" name="TextBox 19"/>
          <p:cNvSpPr txBox="1"/>
          <p:nvPr/>
        </p:nvSpPr>
        <p:spPr>
          <a:xfrm>
            <a:off x="1311441" y="4256258"/>
            <a:ext cx="5113421" cy="1015663"/>
          </a:xfrm>
          <a:prstGeom prst="rect">
            <a:avLst/>
          </a:prstGeom>
          <a:noFill/>
        </p:spPr>
        <p:txBody>
          <a:bodyPr wrap="square" rtlCol="0">
            <a:spAutoFit/>
          </a:bodyPr>
          <a:lstStyle/>
          <a:p>
            <a:r>
              <a:rPr lang="en-US" sz="6000" dirty="0" smtClean="0">
                <a:solidFill>
                  <a:schemeClr val="bg1"/>
                </a:solidFill>
                <a:latin typeface="Child's Play" pitchFamily="2" charset="0"/>
              </a:rPr>
              <a:t>Task </a:t>
            </a:r>
            <a:endParaRPr lang="en-US" sz="6000" dirty="0">
              <a:solidFill>
                <a:schemeClr val="bg1"/>
              </a:solidFill>
              <a:latin typeface="Child's Play" pitchFamily="2" charset="0"/>
            </a:endParaRPr>
          </a:p>
        </p:txBody>
      </p:sp>
      <p:pic>
        <p:nvPicPr>
          <p:cNvPr id="1028" name="Picture 4" descr="http://www.clipartbest.com/cliparts/dir/eaG/direaGn5T.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84545" y="3362719"/>
            <a:ext cx="2081462" cy="2247376"/>
          </a:xfrm>
          <a:prstGeom prst="rect">
            <a:avLst/>
          </a:prstGeom>
          <a:noFill/>
          <a:extLst>
            <a:ext uri="{909E8E84-426E-40dd-AFC4-6F175D3DCCD1}">
              <a14:hiddenFill xmlns="" xmlns:a14="http://schemas.microsoft.com/office/drawing/2010/main">
                <a:solidFill>
                  <a:srgbClr val="FFFFFF"/>
                </a:solidFill>
              </a14:hiddenFill>
            </a:ext>
          </a:extLst>
        </p:spPr>
      </p:pic>
      <p:pic>
        <p:nvPicPr>
          <p:cNvPr id="1030" name="Picture 6" descr="http://www.clipartbest.com/cliparts/dir/eaG/direaGn5T.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4743">
            <a:off x="5298712" y="547230"/>
            <a:ext cx="2649330" cy="2860508"/>
          </a:xfrm>
          <a:prstGeom prst="rect">
            <a:avLst/>
          </a:prstGeom>
          <a:noFill/>
          <a:extLst>
            <a:ext uri="{909E8E84-426E-40dd-AFC4-6F175D3DCCD1}">
              <a14:hiddenFill xmlns="" xmlns:a14="http://schemas.microsoft.com/office/drawing/2010/main">
                <a:solidFill>
                  <a:srgbClr val="FFFFFF"/>
                </a:solidFill>
              </a14:hiddenFill>
            </a:ext>
          </a:extLst>
        </p:spPr>
      </p:pic>
      <p:pic>
        <p:nvPicPr>
          <p:cNvPr id="1032" name="Picture 8" descr="http://www.clipartbest.com/cliparts/dir/eaG/direaGn5T.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8015037" y="466346"/>
            <a:ext cx="3787941" cy="4610346"/>
          </a:xfrm>
          <a:prstGeom prst="rect">
            <a:avLst/>
          </a:prstGeom>
          <a:noFill/>
          <a:extLst>
            <a:ext uri="{909E8E84-426E-40dd-AFC4-6F175D3DCCD1}">
              <a14:hiddenFill xmlns="" xmlns:a14="http://schemas.microsoft.com/office/drawing/2010/main">
                <a:solidFill>
                  <a:srgbClr val="FFFFFF"/>
                </a:solidFill>
              </a14:hiddenFill>
            </a:ext>
          </a:extLst>
        </p:spPr>
      </p:pic>
      <p:pic>
        <p:nvPicPr>
          <p:cNvPr id="1034" name="Picture 10" descr="http://www.clipartbest.com/cliparts/yTo/KyG/yToKyGAT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0484" y="1670654"/>
            <a:ext cx="753859" cy="785270"/>
          </a:xfrm>
          <a:prstGeom prst="rect">
            <a:avLst/>
          </a:prstGeom>
          <a:noFill/>
          <a:extLst>
            <a:ext uri="{909E8E84-426E-40dd-AFC4-6F175D3DCCD1}">
              <a14:hiddenFill xmlns="" xmlns:a14="http://schemas.microsoft.com/office/drawing/2010/main">
                <a:solidFill>
                  <a:srgbClr val="FFFFFF"/>
                </a:solidFill>
              </a14:hiddenFill>
            </a:ext>
          </a:extLst>
        </p:spPr>
      </p:pic>
      <p:pic>
        <p:nvPicPr>
          <p:cNvPr id="25" name="Picture 10" descr="http://www.clipartbest.com/cliparts/yTo/KyG/yToKyGAT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0483" y="2855233"/>
            <a:ext cx="753859" cy="785270"/>
          </a:xfrm>
          <a:prstGeom prst="rect">
            <a:avLst/>
          </a:prstGeom>
          <a:noFill/>
          <a:extLst>
            <a:ext uri="{909E8E84-426E-40dd-AFC4-6F175D3DCCD1}">
              <a14:hiddenFill xmlns="" xmlns:a14="http://schemas.microsoft.com/office/drawing/2010/main">
                <a:solidFill>
                  <a:srgbClr val="FFFFFF"/>
                </a:solidFill>
              </a14:hiddenFill>
            </a:ext>
          </a:extLst>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642560835"/>
      </p:ext>
    </p:extLst>
  </p:cSld>
  <p:clrMapOvr>
    <a:masterClrMapping/>
  </p:clrMapOvr>
  <mc:AlternateContent xmlns:mc="http://schemas.openxmlformats.org/markup-compatibility/2006" xmlns:p14="http://schemas.microsoft.com/office/powerpoint/2010/main">
    <mc:Choice Requires="p14">
      <p:transition spd="slow" p14:dur="2000" advTm="27321"/>
    </mc:Choice>
    <mc:Fallback xmlns="">
      <p:transition xmlns:p14="http://schemas.microsoft.com/office/powerpoint/2010/main" spd="slow" advTm="273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1" presetClass="entr" presetSubtype="0" fill="hold" nodeType="withEffect">
                                  <p:stCondLst>
                                    <p:cond delay="8750"/>
                                  </p:stCondLst>
                                  <p:childTnLst>
                                    <p:set>
                                      <p:cBhvr>
                                        <p:cTn id="8" dur="1" fill="hold">
                                          <p:stCondLst>
                                            <p:cond delay="0"/>
                                          </p:stCondLst>
                                        </p:cTn>
                                        <p:tgtEl>
                                          <p:spTgt spid="1034"/>
                                        </p:tgtEl>
                                        <p:attrNameLst>
                                          <p:attrName>style.visibility</p:attrName>
                                        </p:attrNameLst>
                                      </p:cBhvr>
                                      <p:to>
                                        <p:strVal val="visible"/>
                                      </p:to>
                                    </p:set>
                                  </p:childTnLst>
                                </p:cTn>
                              </p:par>
                            </p:childTnLst>
                          </p:cTn>
                        </p:par>
                        <p:par>
                          <p:cTn id="9" fill="hold">
                            <p:stCondLst>
                              <p:cond delay="8750"/>
                            </p:stCondLst>
                            <p:childTnLst>
                              <p:par>
                                <p:cTn id="10" presetID="1" presetClass="entr" presetSubtype="0" fill="hold" nodeType="afterEffect">
                                  <p:stCondLst>
                                    <p:cond delay="750"/>
                                  </p:stCondLst>
                                  <p:childTnLst>
                                    <p:set>
                                      <p:cBhvr>
                                        <p:cTn id="11" dur="1" fill="hold">
                                          <p:stCondLst>
                                            <p:cond delay="0"/>
                                          </p:stCondLst>
                                        </p:cTn>
                                        <p:tgtEl>
                                          <p:spTgt spid="25"/>
                                        </p:tgtEl>
                                        <p:attrNameLst>
                                          <p:attrName>style.visibility</p:attrName>
                                        </p:attrNameLst>
                                      </p:cBhvr>
                                      <p:to>
                                        <p:strVal val="visible"/>
                                      </p:to>
                                    </p:set>
                                  </p:childTnLst>
                                </p:cTn>
                              </p:par>
                            </p:childTnLst>
                          </p:cTn>
                        </p:par>
                        <p:par>
                          <p:cTn id="12" fill="hold">
                            <p:stCondLst>
                              <p:cond delay="9500"/>
                            </p:stCondLst>
                            <p:childTnLst>
                              <p:par>
                                <p:cTn id="13" presetID="1" presetClass="entr" presetSubtype="0" fill="hold" nodeType="afterEffect">
                                  <p:stCondLst>
                                    <p:cond delay="800"/>
                                  </p:stCondLst>
                                  <p:childTnLst>
                                    <p:set>
                                      <p:cBhvr>
                                        <p:cTn id="14" dur="1" fill="hold">
                                          <p:stCondLst>
                                            <p:cond delay="0"/>
                                          </p:stCondLst>
                                        </p:cTn>
                                        <p:tgtEl>
                                          <p:spTgt spid="1028"/>
                                        </p:tgtEl>
                                        <p:attrNameLst>
                                          <p:attrName>style.visibility</p:attrName>
                                        </p:attrNameLst>
                                      </p:cBhvr>
                                      <p:to>
                                        <p:strVal val="visible"/>
                                      </p:to>
                                    </p:set>
                                  </p:childTnLst>
                                </p:cTn>
                              </p:par>
                            </p:childTnLst>
                          </p:cTn>
                        </p:par>
                        <p:par>
                          <p:cTn id="15" fill="hold">
                            <p:stCondLst>
                              <p:cond delay="10300"/>
                            </p:stCondLst>
                            <p:childTnLst>
                              <p:par>
                                <p:cTn id="16" presetID="1" presetClass="entr" presetSubtype="0" fill="hold" nodeType="afterEffect">
                                  <p:stCondLst>
                                    <p:cond delay="700"/>
                                  </p:stCondLst>
                                  <p:childTnLst>
                                    <p:set>
                                      <p:cBhvr>
                                        <p:cTn id="17" dur="1" fill="hold">
                                          <p:stCondLst>
                                            <p:cond delay="0"/>
                                          </p:stCondLst>
                                        </p:cTn>
                                        <p:tgtEl>
                                          <p:spTgt spid="1030"/>
                                        </p:tgtEl>
                                        <p:attrNameLst>
                                          <p:attrName>style.visibility</p:attrName>
                                        </p:attrNameLst>
                                      </p:cBhvr>
                                      <p:to>
                                        <p:strVal val="visible"/>
                                      </p:to>
                                    </p:set>
                                  </p:childTnLst>
                                </p:cTn>
                              </p:par>
                            </p:childTnLst>
                          </p:cTn>
                        </p:par>
                        <p:par>
                          <p:cTn id="18" fill="hold">
                            <p:stCondLst>
                              <p:cond delay="11000"/>
                            </p:stCondLst>
                            <p:childTnLst>
                              <p:par>
                                <p:cTn id="19" presetID="1" presetClass="entr" presetSubtype="0" fill="hold" nodeType="afterEffect">
                                  <p:stCondLst>
                                    <p:cond delay="600"/>
                                  </p:stCondLst>
                                  <p:childTnLst>
                                    <p:set>
                                      <p:cBhvr>
                                        <p:cTn id="20" dur="1" fill="hold">
                                          <p:stCondLst>
                                            <p:cond delay="0"/>
                                          </p:stCondLst>
                                        </p:cTn>
                                        <p:tgtEl>
                                          <p:spTgt spid="1032"/>
                                        </p:tgtEl>
                                        <p:attrNameLst>
                                          <p:attrName>style.visibility</p:attrName>
                                        </p:attrNameLst>
                                      </p:cBhvr>
                                      <p:to>
                                        <p:strVal val="visible"/>
                                      </p:to>
                                    </p:set>
                                  </p:childTnLst>
                                </p:cTn>
                              </p:par>
                              <p:par>
                                <p:cTn id="21" presetID="47" presetClass="entr" presetSubtype="0" fill="hold" grpId="0" nodeType="withEffect">
                                  <p:stCondLst>
                                    <p:cond delay="70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1000"/>
                                        <p:tgtEl>
                                          <p:spTgt spid="16"/>
                                        </p:tgtEl>
                                      </p:cBhvr>
                                    </p:animEffect>
                                    <p:anim calcmode="lin" valueType="num">
                                      <p:cBhvr>
                                        <p:cTn id="24" dur="1000" fill="hold"/>
                                        <p:tgtEl>
                                          <p:spTgt spid="16"/>
                                        </p:tgtEl>
                                        <p:attrNameLst>
                                          <p:attrName>ppt_x</p:attrName>
                                        </p:attrNameLst>
                                      </p:cBhvr>
                                      <p:tavLst>
                                        <p:tav tm="0">
                                          <p:val>
                                            <p:strVal val="#ppt_x"/>
                                          </p:val>
                                        </p:tav>
                                        <p:tav tm="100000">
                                          <p:val>
                                            <p:strVal val="#ppt_x"/>
                                          </p:val>
                                        </p:tav>
                                      </p:tavLst>
                                    </p:anim>
                                    <p:anim calcmode="lin" valueType="num">
                                      <p:cBhvr>
                                        <p:cTn id="2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6" fill="hold" display="0">
                  <p:stCondLst>
                    <p:cond delay="indefinite"/>
                  </p:stCondLst>
                  <p:endCondLst>
                    <p:cond evt="onStopAudio" delay="0">
                      <p:tgtEl>
                        <p:sldTgt/>
                      </p:tgtEl>
                    </p:cond>
                  </p:endCondLst>
                </p:cTn>
                <p:tgtEl>
                  <p:spTgt spid="3"/>
                </p:tgtEl>
              </p:cMediaNode>
            </p:audio>
          </p:childTnLst>
        </p:cTn>
      </p:par>
    </p:tnLst>
    <p:bldLst>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118533"/>
            <a:ext cx="8534400" cy="1507067"/>
          </a:xfrm>
        </p:spPr>
        <p:txBody>
          <a:bodyPr/>
          <a:lstStyle/>
          <a:p>
            <a:r>
              <a:rPr lang="en-US" dirty="0" smtClean="0"/>
              <a:t>Learning together</a:t>
            </a:r>
            <a:endParaRPr lang="en-US" dirty="0"/>
          </a:p>
        </p:txBody>
      </p:sp>
      <p:sp>
        <p:nvSpPr>
          <p:cNvPr id="3" name="Content Placeholder 2"/>
          <p:cNvSpPr>
            <a:spLocks noGrp="1"/>
          </p:cNvSpPr>
          <p:nvPr>
            <p:ph idx="1"/>
          </p:nvPr>
        </p:nvSpPr>
        <p:spPr>
          <a:xfrm>
            <a:off x="379412" y="1625600"/>
            <a:ext cx="11044492" cy="4921504"/>
          </a:xfrm>
        </p:spPr>
        <p:txBody>
          <a:bodyPr>
            <a:noAutofit/>
          </a:bodyPr>
          <a:lstStyle/>
          <a:p>
            <a:pPr marL="0" indent="0">
              <a:buNone/>
            </a:pPr>
            <a:r>
              <a:rPr lang="en-US" sz="3200" dirty="0"/>
              <a:t>In this module we will learn how one Leadership </a:t>
            </a:r>
            <a:r>
              <a:rPr lang="en-US" sz="3200" dirty="0" smtClean="0"/>
              <a:t>Team:</a:t>
            </a:r>
            <a:endParaRPr lang="en-US" sz="3200" dirty="0"/>
          </a:p>
          <a:p>
            <a:pPr lvl="0"/>
            <a:r>
              <a:rPr lang="en-US" sz="3200" dirty="0"/>
              <a:t>Engages in the school planning process</a:t>
            </a:r>
          </a:p>
          <a:p>
            <a:pPr lvl="0"/>
            <a:r>
              <a:rPr lang="en-US" sz="3200" dirty="0"/>
              <a:t>Creates a plan based on a needs assessment</a:t>
            </a:r>
          </a:p>
          <a:p>
            <a:pPr lvl="0"/>
            <a:r>
              <a:rPr lang="en-US" sz="3200" dirty="0"/>
              <a:t>Prioritizes and selects indicators to work on</a:t>
            </a:r>
          </a:p>
          <a:p>
            <a:pPr lvl="0"/>
            <a:r>
              <a:rPr lang="en-US" sz="3200" dirty="0"/>
              <a:t>Decides how an objective will look when fully implemented</a:t>
            </a:r>
          </a:p>
          <a:p>
            <a:pPr lvl="0"/>
            <a:r>
              <a:rPr lang="en-US" sz="3200" dirty="0"/>
              <a:t>Develops tasks to accomplish the objective</a:t>
            </a:r>
          </a:p>
          <a:p>
            <a:endParaRPr lang="en-US" sz="3200"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784614598"/>
      </p:ext>
    </p:extLst>
  </p:cSld>
  <p:clrMapOvr>
    <a:masterClrMapping/>
  </p:clrMapOvr>
  <mc:AlternateContent xmlns:mc="http://schemas.openxmlformats.org/markup-compatibility/2006" xmlns:p14="http://schemas.microsoft.com/office/powerpoint/2010/main">
    <mc:Choice Requires="p14">
      <p:transition spd="slow" p14:dur="2000" advTm="23440"/>
    </mc:Choice>
    <mc:Fallback xmlns="">
      <p:transition xmlns:p14="http://schemas.microsoft.com/office/powerpoint/2010/main" spd="slow" advTm="234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52093" y="179351"/>
            <a:ext cx="7638098" cy="1356360"/>
          </a:xfrm>
          <a:prstGeom prst="rect">
            <a:avLst/>
          </a:prstGeom>
        </p:spPr>
        <p:txBody>
          <a:bodyPr vert="horz" lIns="91440" tIns="45720" rIns="91440" bIns="45720" rtlCol="0" anchor="ctr">
            <a:normAutofit/>
          </a:bodyPr>
          <a:lstStyle>
            <a:lvl1pPr algn="l" defTabSz="707231" rtl="0" eaLnBrk="1" latinLnBrk="0" hangingPunct="1">
              <a:lnSpc>
                <a:spcPct val="90000"/>
              </a:lnSpc>
              <a:spcBef>
                <a:spcPct val="0"/>
              </a:spcBef>
              <a:buNone/>
              <a:defRPr sz="3403" kern="1200">
                <a:solidFill>
                  <a:schemeClr val="accent1"/>
                </a:solidFill>
                <a:latin typeface="+mj-lt"/>
                <a:ea typeface="+mj-ea"/>
                <a:cs typeface="+mj-cs"/>
              </a:defRPr>
            </a:lvl1pPr>
          </a:lstStyle>
          <a:p>
            <a:pPr marL="0" marR="0" lvl="0" indent="0" algn="l" defTabSz="707231" rtl="0" eaLnBrk="1" fontAlgn="auto" latinLnBrk="0" hangingPunct="1">
              <a:lnSpc>
                <a:spcPct val="90000"/>
              </a:lnSpc>
              <a:spcBef>
                <a:spcPct val="0"/>
              </a:spcBef>
              <a:spcAft>
                <a:spcPts val="0"/>
              </a:spcAft>
              <a:buClrTx/>
              <a:buSzTx/>
              <a:buFontTx/>
              <a:buNone/>
              <a:tabLst/>
              <a:defRPr/>
            </a:pPr>
            <a:r>
              <a:rPr kumimoji="0" lang="en-US" sz="3403" b="0" i="0" u="none" strike="noStrike" kern="1200" cap="none" spc="0" normalizeH="0" baseline="0" noProof="0" dirty="0" smtClean="0">
                <a:ln>
                  <a:noFill/>
                </a:ln>
                <a:solidFill>
                  <a:schemeClr val="bg1"/>
                </a:solidFill>
                <a:effectLst/>
                <a:uLnTx/>
                <a:uFillTx/>
                <a:latin typeface="Corbel" panose="020B0503020204020204"/>
                <a:ea typeface="+mj-ea"/>
                <a:cs typeface="+mj-cs"/>
              </a:rPr>
              <a:t>And remember this…Tasks should:</a:t>
            </a:r>
            <a:br>
              <a:rPr kumimoji="0" lang="en-US" sz="3403" b="0" i="0" u="none" strike="noStrike" kern="1200" cap="none" spc="0" normalizeH="0" baseline="0" noProof="0" dirty="0" smtClean="0">
                <a:ln>
                  <a:noFill/>
                </a:ln>
                <a:solidFill>
                  <a:schemeClr val="bg1"/>
                </a:solidFill>
                <a:effectLst/>
                <a:uLnTx/>
                <a:uFillTx/>
                <a:latin typeface="Corbel" panose="020B0503020204020204"/>
                <a:ea typeface="+mj-ea"/>
                <a:cs typeface="+mj-cs"/>
              </a:rPr>
            </a:br>
            <a:endParaRPr kumimoji="0" lang="en-US" sz="3403" b="0" i="0" u="none" strike="noStrike" kern="1200" cap="none" spc="0" normalizeH="0" baseline="0" noProof="0" dirty="0">
              <a:ln>
                <a:noFill/>
              </a:ln>
              <a:solidFill>
                <a:schemeClr val="bg1"/>
              </a:solidFill>
              <a:effectLst/>
              <a:uLnTx/>
              <a:uFillTx/>
              <a:latin typeface="Corbel" panose="020B0503020204020204"/>
              <a:ea typeface="+mj-ea"/>
              <a:cs typeface="+mj-cs"/>
            </a:endParaRPr>
          </a:p>
        </p:txBody>
      </p:sp>
      <p:pic>
        <p:nvPicPr>
          <p:cNvPr id="9" name="Picture 8"/>
          <p:cNvPicPr>
            <a:picLocks noChangeAspect="1"/>
          </p:cNvPicPr>
          <p:nvPr/>
        </p:nvPicPr>
        <p:blipFill>
          <a:blip r:embed="rId5"/>
          <a:stretch>
            <a:fillRect/>
          </a:stretch>
        </p:blipFill>
        <p:spPr>
          <a:xfrm>
            <a:off x="-630357" y="1197042"/>
            <a:ext cx="11166429" cy="5310076"/>
          </a:xfrm>
          <a:prstGeom prst="rect">
            <a:avLst/>
          </a:prstGeom>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130435392"/>
      </p:ext>
    </p:extLst>
  </p:cSld>
  <p:clrMapOvr>
    <a:masterClrMapping/>
  </p:clrMapOvr>
  <mc:AlternateContent xmlns:mc="http://schemas.openxmlformats.org/markup-compatibility/2006" xmlns:p14="http://schemas.microsoft.com/office/powerpoint/2010/main">
    <mc:Choice Requires="p14">
      <p:transition spd="slow" p14:dur="2000" advTm="43871"/>
    </mc:Choice>
    <mc:Fallback xmlns="">
      <p:transition xmlns:p14="http://schemas.microsoft.com/office/powerpoint/2010/main" spd="slow" advTm="438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stretch>
            <a:fillRect/>
          </a:stretch>
        </p:blipFill>
        <p:spPr>
          <a:xfrm>
            <a:off x="342900" y="76200"/>
            <a:ext cx="11545667" cy="6705600"/>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p:spPr>
      </p:pic>
      <p:sp>
        <p:nvSpPr>
          <p:cNvPr id="6" name="Title 5"/>
          <p:cNvSpPr>
            <a:spLocks noGrp="1"/>
          </p:cNvSpPr>
          <p:nvPr>
            <p:ph type="title"/>
          </p:nvPr>
        </p:nvSpPr>
        <p:spPr>
          <a:xfrm>
            <a:off x="1103312" y="209550"/>
            <a:ext cx="8534400" cy="1507067"/>
          </a:xfrm>
        </p:spPr>
        <p:txBody>
          <a:bodyPr/>
          <a:lstStyle/>
          <a:p>
            <a:r>
              <a:rPr lang="en-US" u="sng" dirty="0" smtClean="0">
                <a:solidFill>
                  <a:schemeClr val="tx1"/>
                </a:solidFill>
              </a:rPr>
              <a:t>Leadership Teams should:</a:t>
            </a:r>
            <a:endParaRPr lang="en-US" u="sng" dirty="0">
              <a:solidFill>
                <a:schemeClr val="tx1"/>
              </a:solidFill>
            </a:endParaRPr>
          </a:p>
        </p:txBody>
      </p:sp>
      <p:sp>
        <p:nvSpPr>
          <p:cNvPr id="7" name="TextBox 6"/>
          <p:cNvSpPr txBox="1"/>
          <p:nvPr/>
        </p:nvSpPr>
        <p:spPr>
          <a:xfrm>
            <a:off x="695325" y="2321689"/>
            <a:ext cx="5791200" cy="3108543"/>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chemeClr val="bg1"/>
                </a:solidFill>
                <a:latin typeface="Child's Play" pitchFamily="2" charset="0"/>
              </a:rPr>
              <a:t>Have a sense of </a:t>
            </a:r>
            <a:r>
              <a:rPr lang="en-US" sz="2800" dirty="0" smtClean="0">
                <a:solidFill>
                  <a:schemeClr val="bg1"/>
                </a:solidFill>
                <a:latin typeface="Child's Play" pitchFamily="2" charset="0"/>
              </a:rPr>
              <a:t>urgency</a:t>
            </a:r>
          </a:p>
          <a:p>
            <a:pPr marL="285750" indent="-285750">
              <a:buFont typeface="Arial" panose="020B0604020202020204" pitchFamily="34" charset="0"/>
              <a:buChar char="•"/>
            </a:pPr>
            <a:endParaRPr lang="en-US" sz="2800" dirty="0" smtClean="0">
              <a:solidFill>
                <a:schemeClr val="bg1"/>
              </a:solidFill>
              <a:latin typeface="Child's Play" pitchFamily="2" charset="0"/>
            </a:endParaRPr>
          </a:p>
          <a:p>
            <a:pPr marL="285750" indent="-285750">
              <a:buFont typeface="Arial" panose="020B0604020202020204" pitchFamily="34" charset="0"/>
              <a:buChar char="•"/>
            </a:pPr>
            <a:r>
              <a:rPr lang="en-US" sz="2800" dirty="0" smtClean="0">
                <a:solidFill>
                  <a:schemeClr val="bg1"/>
                </a:solidFill>
                <a:latin typeface="Child's Play" pitchFamily="2" charset="0"/>
              </a:rPr>
              <a:t>Communicate often</a:t>
            </a:r>
          </a:p>
          <a:p>
            <a:pPr marL="285750" indent="-285750">
              <a:buFont typeface="Arial" panose="020B0604020202020204" pitchFamily="34" charset="0"/>
              <a:buChar char="•"/>
            </a:pPr>
            <a:endParaRPr lang="en-US" sz="2800" dirty="0" smtClean="0">
              <a:solidFill>
                <a:schemeClr val="bg1"/>
              </a:solidFill>
              <a:latin typeface="Child's Play" pitchFamily="2" charset="0"/>
            </a:endParaRPr>
          </a:p>
          <a:p>
            <a:pPr marL="285750" indent="-285750">
              <a:buFont typeface="Arial" panose="020B0604020202020204" pitchFamily="34" charset="0"/>
              <a:buChar char="•"/>
            </a:pPr>
            <a:r>
              <a:rPr lang="en-US" sz="2800" dirty="0" smtClean="0">
                <a:solidFill>
                  <a:schemeClr val="bg1"/>
                </a:solidFill>
                <a:latin typeface="Child's Play" pitchFamily="2" charset="0"/>
              </a:rPr>
              <a:t>Work continuously</a:t>
            </a:r>
          </a:p>
          <a:p>
            <a:pPr marL="285750" indent="-285750">
              <a:buFont typeface="Arial" panose="020B0604020202020204" pitchFamily="34" charset="0"/>
              <a:buChar char="•"/>
            </a:pPr>
            <a:endParaRPr lang="en-US" sz="2800" dirty="0" smtClean="0">
              <a:solidFill>
                <a:schemeClr val="bg1"/>
              </a:solidFill>
              <a:latin typeface="Child's Play" pitchFamily="2" charset="0"/>
            </a:endParaRPr>
          </a:p>
          <a:p>
            <a:pPr marL="285750" indent="-285750">
              <a:buFont typeface="Arial" panose="020B0604020202020204" pitchFamily="34" charset="0"/>
              <a:buChar char="•"/>
            </a:pPr>
            <a:r>
              <a:rPr lang="en-US" sz="2800" dirty="0" smtClean="0">
                <a:solidFill>
                  <a:schemeClr val="bg1"/>
                </a:solidFill>
                <a:latin typeface="Child's Play" pitchFamily="2" charset="0"/>
              </a:rPr>
              <a:t>Set implementation </a:t>
            </a:r>
            <a:r>
              <a:rPr lang="en-US" sz="2800" dirty="0">
                <a:solidFill>
                  <a:schemeClr val="bg1"/>
                </a:solidFill>
                <a:latin typeface="Child's Play" pitchFamily="2" charset="0"/>
              </a:rPr>
              <a:t>goals</a:t>
            </a: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493253597"/>
      </p:ext>
    </p:extLst>
  </p:cSld>
  <p:clrMapOvr>
    <a:masterClrMapping/>
  </p:clrMapOvr>
  <mc:AlternateContent xmlns:mc="http://schemas.openxmlformats.org/markup-compatibility/2006" xmlns:p14="http://schemas.microsoft.com/office/powerpoint/2010/main">
    <mc:Choice Requires="p14">
      <p:transition spd="slow" p14:dur="2000" advTm="46385"/>
    </mc:Choice>
    <mc:Fallback xmlns="">
      <p:transition xmlns:p14="http://schemas.microsoft.com/office/powerpoint/2010/main" spd="slow" advTm="463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Activity 2:  Creating Plans</a:t>
            </a:r>
            <a:endParaRPr lang="en-US" dirty="0"/>
          </a:p>
        </p:txBody>
      </p:sp>
      <p:sp>
        <p:nvSpPr>
          <p:cNvPr id="4" name="Rectangle 3"/>
          <p:cNvSpPr/>
          <p:nvPr/>
        </p:nvSpPr>
        <p:spPr>
          <a:xfrm>
            <a:off x="5964555" y="6314988"/>
            <a:ext cx="6227445" cy="338554"/>
          </a:xfrm>
          <a:prstGeom prst="rect">
            <a:avLst/>
          </a:prstGeom>
        </p:spPr>
        <p:txBody>
          <a:bodyPr wrap="square">
            <a:spAutoFit/>
          </a:bodyPr>
          <a:lstStyle/>
          <a:p>
            <a:pPr marL="1643063" lvl="5" indent="0" algn="ctr">
              <a:lnSpc>
                <a:spcPct val="80000"/>
              </a:lnSpc>
              <a:spcBef>
                <a:spcPts val="405"/>
              </a:spcBef>
              <a:buSzPct val="100000"/>
              <a:buNone/>
            </a:pPr>
            <a:r>
              <a:rPr lang="en-US" sz="2000" dirty="0" smtClean="0">
                <a:solidFill>
                  <a:schemeClr val="dk1"/>
                </a:solidFill>
                <a:latin typeface="Calibri"/>
                <a:ea typeface="Calibri"/>
                <a:cs typeface="Calibri"/>
                <a:sym typeface="Calibri"/>
              </a:rPr>
              <a:t>Click </a:t>
            </a:r>
            <a:r>
              <a:rPr lang="en-US" sz="2000" dirty="0">
                <a:solidFill>
                  <a:schemeClr val="dk1"/>
                </a:solidFill>
                <a:latin typeface="Calibri"/>
                <a:ea typeface="Calibri"/>
                <a:cs typeface="Calibri"/>
                <a:sym typeface="Calibri"/>
              </a:rPr>
              <a:t>to restart after activity.</a:t>
            </a:r>
            <a:endParaRPr lang="en-US" sz="2000" dirty="0">
              <a:solidFill>
                <a:srgbClr val="FF0000"/>
              </a:solidFill>
              <a:latin typeface="Calibri"/>
              <a:ea typeface="Calibri"/>
              <a:cs typeface="Calibri"/>
              <a:sym typeface="Calibri"/>
            </a:endParaRPr>
          </a:p>
        </p:txBody>
      </p:sp>
      <p:sp>
        <p:nvSpPr>
          <p:cNvPr id="6" name="Content Placeholder 5"/>
          <p:cNvSpPr>
            <a:spLocks noGrp="1"/>
          </p:cNvSpPr>
          <p:nvPr>
            <p:ph idx="1"/>
          </p:nvPr>
        </p:nvSpPr>
        <p:spPr>
          <a:xfrm>
            <a:off x="684212" y="1553648"/>
            <a:ext cx="10597484" cy="4322220"/>
          </a:xfrm>
        </p:spPr>
        <p:txBody>
          <a:bodyPr>
            <a:normAutofit/>
          </a:bodyPr>
          <a:lstStyle/>
          <a:p>
            <a:r>
              <a:rPr lang="en-US" sz="3200" dirty="0"/>
              <a:t>S</a:t>
            </a:r>
            <a:r>
              <a:rPr lang="en-US" sz="3200" dirty="0" smtClean="0"/>
              <a:t>teps to create plans and tasks:</a:t>
            </a:r>
          </a:p>
          <a:p>
            <a:pPr marL="0" indent="0">
              <a:buNone/>
            </a:pPr>
            <a:endParaRPr lang="en-US" sz="1100" dirty="0" smtClean="0"/>
          </a:p>
          <a:p>
            <a:pPr lvl="2"/>
            <a:r>
              <a:rPr lang="en-US" sz="2600" dirty="0" smtClean="0">
                <a:solidFill>
                  <a:srgbClr val="990033"/>
                </a:solidFill>
              </a:rPr>
              <a:t>Adding new objectives to the school plan</a:t>
            </a:r>
          </a:p>
          <a:p>
            <a:pPr lvl="2"/>
            <a:r>
              <a:rPr lang="en-US" sz="2600" dirty="0" smtClean="0">
                <a:solidFill>
                  <a:srgbClr val="990033"/>
                </a:solidFill>
              </a:rPr>
              <a:t>Creating tasks for the school plan</a:t>
            </a:r>
          </a:p>
          <a:p>
            <a:pPr lvl="2"/>
            <a:r>
              <a:rPr lang="en-US" sz="2600" dirty="0" smtClean="0">
                <a:solidFill>
                  <a:srgbClr val="990033"/>
                </a:solidFill>
              </a:rPr>
              <a:t>Working on objectives and tasks over time</a:t>
            </a:r>
          </a:p>
          <a:p>
            <a:pPr marL="914400" lvl="2" indent="0">
              <a:buNone/>
            </a:pPr>
            <a:endParaRPr lang="en-US" sz="1050" dirty="0" smtClean="0"/>
          </a:p>
          <a:p>
            <a:r>
              <a:rPr lang="en-US" sz="3200" dirty="0" smtClean="0"/>
              <a:t>Team up, review together, and explain in your own words</a:t>
            </a:r>
            <a:endParaRPr lang="en-US" sz="3200" dirty="0"/>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3617944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we learned together</a:t>
            </a:r>
            <a:endParaRPr lang="en-US" dirty="0"/>
          </a:p>
        </p:txBody>
      </p:sp>
      <p:sp>
        <p:nvSpPr>
          <p:cNvPr id="3" name="Content Placeholder 2"/>
          <p:cNvSpPr>
            <a:spLocks noGrp="1"/>
          </p:cNvSpPr>
          <p:nvPr>
            <p:ph idx="1"/>
          </p:nvPr>
        </p:nvSpPr>
        <p:spPr>
          <a:xfrm>
            <a:off x="684212" y="1596570"/>
            <a:ext cx="8534400" cy="4409924"/>
          </a:xfrm>
        </p:spPr>
        <p:txBody>
          <a:bodyPr>
            <a:normAutofit/>
          </a:bodyPr>
          <a:lstStyle/>
          <a:p>
            <a:pPr marL="0" indent="0">
              <a:buNone/>
            </a:pPr>
            <a:r>
              <a:rPr lang="en-US" sz="2800" dirty="0"/>
              <a:t>In this module we </a:t>
            </a:r>
            <a:r>
              <a:rPr lang="en-US" sz="2800" dirty="0" smtClean="0"/>
              <a:t>learned</a:t>
            </a:r>
            <a:endParaRPr lang="en-US" sz="2800" dirty="0"/>
          </a:p>
          <a:p>
            <a:pPr lvl="0"/>
            <a:r>
              <a:rPr lang="en-US" sz="2800" dirty="0" smtClean="0"/>
              <a:t>How to engage </a:t>
            </a:r>
            <a:r>
              <a:rPr lang="en-US" sz="2800" dirty="0"/>
              <a:t>in the school planning process</a:t>
            </a:r>
          </a:p>
          <a:p>
            <a:pPr lvl="0"/>
            <a:r>
              <a:rPr lang="en-US" sz="2800" dirty="0" smtClean="0"/>
              <a:t>How to create </a:t>
            </a:r>
            <a:r>
              <a:rPr lang="en-US" sz="2800" dirty="0"/>
              <a:t>a plan based on a needs assessment</a:t>
            </a:r>
          </a:p>
          <a:p>
            <a:pPr lvl="0"/>
            <a:r>
              <a:rPr lang="en-US" sz="2800" dirty="0" smtClean="0"/>
              <a:t>How to prioritizes </a:t>
            </a:r>
            <a:r>
              <a:rPr lang="en-US" sz="2800" dirty="0"/>
              <a:t>and selects indicators to work on</a:t>
            </a:r>
          </a:p>
          <a:p>
            <a:pPr lvl="0"/>
            <a:r>
              <a:rPr lang="en-US" sz="2800" dirty="0" smtClean="0"/>
              <a:t>How to decide </a:t>
            </a:r>
            <a:r>
              <a:rPr lang="en-US" sz="2800" dirty="0"/>
              <a:t>how an objective will look when fully implemented</a:t>
            </a:r>
          </a:p>
          <a:p>
            <a:pPr lvl="0"/>
            <a:r>
              <a:rPr lang="en-US" sz="2800" dirty="0" smtClean="0"/>
              <a:t>How to develop </a:t>
            </a:r>
            <a:r>
              <a:rPr lang="en-US" sz="2800" dirty="0"/>
              <a:t>tasks to accomplish the objective</a:t>
            </a:r>
          </a:p>
          <a:p>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737241801"/>
      </p:ext>
    </p:extLst>
  </p:cSld>
  <p:clrMapOvr>
    <a:masterClrMapping/>
  </p:clrMapOvr>
  <mc:AlternateContent xmlns:mc="http://schemas.openxmlformats.org/markup-compatibility/2006" xmlns:p14="http://schemas.microsoft.com/office/powerpoint/2010/main">
    <mc:Choice Requires="p14">
      <p:transition spd="slow" p14:dur="2000" advTm="29515"/>
    </mc:Choice>
    <mc:Fallback xmlns="">
      <p:transition xmlns:p14="http://schemas.microsoft.com/office/powerpoint/2010/main" spd="slow" advTm="295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9715" y="4022489"/>
            <a:ext cx="8534400" cy="1507067"/>
          </a:xfrm>
        </p:spPr>
        <p:txBody>
          <a:bodyPr>
            <a:normAutofit/>
          </a:bodyPr>
          <a:lstStyle/>
          <a:p>
            <a:pPr algn="ctr"/>
            <a:r>
              <a:rPr lang="en-US" sz="4400" dirty="0" smtClean="0"/>
              <a:t>The Leadership team</a:t>
            </a:r>
            <a:endParaRPr lang="en-US" sz="4400" dirty="0"/>
          </a:p>
        </p:txBody>
      </p:sp>
      <p:pic>
        <p:nvPicPr>
          <p:cNvPr id="6"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603633" y="582845"/>
            <a:ext cx="9042237" cy="3041578"/>
          </a:xfrm>
          <a:prstGeom prst="rect">
            <a:avLst/>
          </a:prstGeom>
          <a:ln w="88900" cap="sq" cmpd="thickThin">
            <a:solidFill>
              <a:srgbClr val="000000"/>
            </a:solidFill>
            <a:prstDash val="solid"/>
            <a:miter lim="800000"/>
          </a:ln>
          <a:effectLst>
            <a:innerShdw blurRad="76200">
              <a:srgbClr val="000000"/>
            </a:innerShdw>
          </a:effectLst>
        </p:spPr>
      </p:pic>
      <p:sp>
        <p:nvSpPr>
          <p:cNvPr id="3" name="TextBox 2"/>
          <p:cNvSpPr txBox="1"/>
          <p:nvPr/>
        </p:nvSpPr>
        <p:spPr>
          <a:xfrm>
            <a:off x="8673736" y="195943"/>
            <a:ext cx="3370217" cy="6093976"/>
          </a:xfrm>
          <a:prstGeom prst="rect">
            <a:avLst/>
          </a:prstGeom>
          <a:noFill/>
        </p:spPr>
        <p:txBody>
          <a:bodyPr wrap="square" rtlCol="0">
            <a:spAutoFit/>
          </a:bodyPr>
          <a:lstStyle/>
          <a:p>
            <a:pPr marL="285750" indent="-285750">
              <a:buFont typeface="Arial" panose="020B0604020202020204" pitchFamily="34" charset="0"/>
              <a:buChar char="•"/>
            </a:pPr>
            <a:r>
              <a:rPr lang="en-US" sz="3000" dirty="0" smtClean="0">
                <a:solidFill>
                  <a:schemeClr val="bg1"/>
                </a:solidFill>
              </a:rPr>
              <a:t>Principal</a:t>
            </a:r>
          </a:p>
          <a:p>
            <a:pPr marL="285750" indent="-285750">
              <a:buFont typeface="Arial" panose="020B0604020202020204" pitchFamily="34" charset="0"/>
              <a:buChar char="•"/>
            </a:pPr>
            <a:endParaRPr lang="en-US" sz="3000" dirty="0" smtClean="0">
              <a:solidFill>
                <a:schemeClr val="bg1"/>
              </a:solidFill>
            </a:endParaRPr>
          </a:p>
          <a:p>
            <a:pPr marL="285750" indent="-285750">
              <a:buFont typeface="Arial" panose="020B0604020202020204" pitchFamily="34" charset="0"/>
              <a:buChar char="•"/>
            </a:pPr>
            <a:r>
              <a:rPr lang="en-US" sz="3000" dirty="0" smtClean="0">
                <a:solidFill>
                  <a:schemeClr val="bg1"/>
                </a:solidFill>
              </a:rPr>
              <a:t>Process Manager</a:t>
            </a:r>
          </a:p>
          <a:p>
            <a:pPr marL="285750" indent="-285750">
              <a:buFont typeface="Arial" panose="020B0604020202020204" pitchFamily="34" charset="0"/>
              <a:buChar char="•"/>
            </a:pPr>
            <a:endParaRPr lang="en-US" sz="3000" dirty="0" smtClean="0">
              <a:solidFill>
                <a:schemeClr val="bg1"/>
              </a:solidFill>
            </a:endParaRPr>
          </a:p>
          <a:p>
            <a:pPr marL="285750" indent="-285750">
              <a:buFont typeface="Arial" panose="020B0604020202020204" pitchFamily="34" charset="0"/>
              <a:buChar char="•"/>
            </a:pPr>
            <a:r>
              <a:rPr lang="en-US" sz="3000" dirty="0" smtClean="0">
                <a:solidFill>
                  <a:schemeClr val="bg1"/>
                </a:solidFill>
              </a:rPr>
              <a:t>Teacher from each grade level</a:t>
            </a:r>
          </a:p>
          <a:p>
            <a:pPr marL="285750" indent="-285750">
              <a:buFont typeface="Arial" panose="020B0604020202020204" pitchFamily="34" charset="0"/>
              <a:buChar char="•"/>
            </a:pPr>
            <a:endParaRPr lang="en-US" sz="3000" dirty="0" smtClean="0">
              <a:solidFill>
                <a:schemeClr val="bg1"/>
              </a:solidFill>
            </a:endParaRPr>
          </a:p>
          <a:p>
            <a:pPr marL="285750" indent="-285750">
              <a:buFont typeface="Arial" panose="020B0604020202020204" pitchFamily="34" charset="0"/>
              <a:buChar char="•"/>
            </a:pPr>
            <a:r>
              <a:rPr lang="en-US" sz="3000" dirty="0" smtClean="0">
                <a:solidFill>
                  <a:schemeClr val="bg1"/>
                </a:solidFill>
              </a:rPr>
              <a:t>Special Education teacher</a:t>
            </a:r>
          </a:p>
          <a:p>
            <a:pPr marL="285750" indent="-285750">
              <a:buFont typeface="Arial" panose="020B0604020202020204" pitchFamily="34" charset="0"/>
              <a:buChar char="•"/>
            </a:pPr>
            <a:endParaRPr lang="en-US" sz="3000" dirty="0" smtClean="0">
              <a:solidFill>
                <a:schemeClr val="bg1"/>
              </a:solidFill>
            </a:endParaRPr>
          </a:p>
          <a:p>
            <a:pPr marL="285750" indent="-285750">
              <a:buFont typeface="Arial" panose="020B0604020202020204" pitchFamily="34" charset="0"/>
              <a:buChar char="•"/>
            </a:pPr>
            <a:r>
              <a:rPr lang="en-US" sz="3000" dirty="0" smtClean="0">
                <a:solidFill>
                  <a:schemeClr val="bg1"/>
                </a:solidFill>
              </a:rPr>
              <a:t>School Counselor</a:t>
            </a:r>
          </a:p>
          <a:p>
            <a:pPr marL="285750" indent="-285750">
              <a:buFont typeface="Arial" panose="020B0604020202020204" pitchFamily="34" charset="0"/>
              <a:buChar char="•"/>
            </a:pPr>
            <a:endParaRPr lang="en-US" sz="3000" dirty="0" smtClean="0">
              <a:solidFill>
                <a:schemeClr val="bg1"/>
              </a:solidFill>
            </a:endParaRPr>
          </a:p>
          <a:p>
            <a:pPr marL="285750" indent="-285750">
              <a:buFont typeface="Arial" panose="020B0604020202020204" pitchFamily="34" charset="0"/>
              <a:buChar char="•"/>
            </a:pPr>
            <a:r>
              <a:rPr lang="en-US" sz="3000" dirty="0" smtClean="0">
                <a:solidFill>
                  <a:schemeClr val="bg1"/>
                </a:solidFill>
              </a:rPr>
              <a:t>Parent</a:t>
            </a:r>
            <a:endParaRPr lang="en-US" sz="3000" dirty="0">
              <a:solidFill>
                <a:schemeClr val="bg1"/>
              </a:solidFill>
            </a:endParaRP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367635117"/>
      </p:ext>
    </p:extLst>
  </p:cSld>
  <p:clrMapOvr>
    <a:masterClrMapping/>
  </p:clrMapOvr>
  <mc:AlternateContent xmlns:mc="http://schemas.openxmlformats.org/markup-compatibility/2006" xmlns:p14="http://schemas.microsoft.com/office/powerpoint/2010/main">
    <mc:Choice Requires="p14">
      <p:transition spd="slow" p14:dur="2000" advTm="34280"/>
    </mc:Choice>
    <mc:Fallback xmlns="">
      <p:transition xmlns:p14="http://schemas.microsoft.com/office/powerpoint/2010/main" spd="slow" advTm="342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22" presetClass="entr" presetSubtype="8" fill="hold" nodeType="withEffect">
                                  <p:stCondLst>
                                    <p:cond delay="1000"/>
                                  </p:stCondLst>
                                  <p:childTnLst>
                                    <p:set>
                                      <p:cBhvr>
                                        <p:cTn id="8" dur="1" fill="hold">
                                          <p:stCondLst>
                                            <p:cond delay="0"/>
                                          </p:stCondLst>
                                        </p:cTn>
                                        <p:tgtEl>
                                          <p:spTgt spid="6"/>
                                        </p:tgtEl>
                                        <p:attrNameLst>
                                          <p:attrName>style.visibility</p:attrName>
                                        </p:attrNameLst>
                                      </p:cBhvr>
                                      <p:to>
                                        <p:strVal val="visible"/>
                                      </p:to>
                                    </p:set>
                                    <p:animEffect transition="in" filter="wipe(left)">
                                      <p:cBhvr>
                                        <p:cTn id="9" dur="6000"/>
                                        <p:tgtEl>
                                          <p:spTgt spid="6"/>
                                        </p:tgtEl>
                                      </p:cBhvr>
                                    </p:animEffect>
                                  </p:childTnLst>
                                </p:cTn>
                              </p:par>
                              <p:par>
                                <p:cTn id="10" presetID="42" presetClass="entr" presetSubtype="0" fill="hold" grpId="0" nodeType="withEffect">
                                  <p:stCondLst>
                                    <p:cond delay="850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0"/>
                                        <p:tgtEl>
                                          <p:spTgt spid="3"/>
                                        </p:tgtEl>
                                      </p:cBhvr>
                                    </p:animEffect>
                                    <p:anim calcmode="lin" valueType="num">
                                      <p:cBhvr>
                                        <p:cTn id="13" dur="5000" fill="hold"/>
                                        <p:tgtEl>
                                          <p:spTgt spid="3"/>
                                        </p:tgtEl>
                                        <p:attrNameLst>
                                          <p:attrName>ppt_x</p:attrName>
                                        </p:attrNameLst>
                                      </p:cBhvr>
                                      <p:tavLst>
                                        <p:tav tm="0">
                                          <p:val>
                                            <p:strVal val="#ppt_x"/>
                                          </p:val>
                                        </p:tav>
                                        <p:tav tm="100000">
                                          <p:val>
                                            <p:strVal val="#ppt_x"/>
                                          </p:val>
                                        </p:tav>
                                      </p:tavLst>
                                    </p:anim>
                                    <p:anim calcmode="lin" valueType="num">
                                      <p:cBhvr>
                                        <p:cTn id="14" dur="5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4"/>
                </p:tgtEl>
              </p:cMediaNode>
            </p:audio>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195"/>
            <a:ext cx="7924211" cy="1507067"/>
          </a:xfrm>
        </p:spPr>
        <p:txBody>
          <a:bodyPr/>
          <a:lstStyle/>
          <a:p>
            <a:r>
              <a:rPr lang="en-US" dirty="0" smtClean="0"/>
              <a:t>Leadership Team Responsibilities</a:t>
            </a:r>
            <a:endParaRPr lang="en-US" dirty="0"/>
          </a:p>
        </p:txBody>
      </p:sp>
      <p:graphicFrame>
        <p:nvGraphicFramePr>
          <p:cNvPr id="5" name="Diagram 4"/>
          <p:cNvGraphicFramePr/>
          <p:nvPr>
            <p:extLst>
              <p:ext uri="{D42A27DB-BD31-4B8C-83A1-F6EECF244321}">
                <p14:modId xmlns:p14="http://schemas.microsoft.com/office/powerpoint/2010/main" val="2465765215"/>
              </p:ext>
            </p:extLst>
          </p:nvPr>
        </p:nvGraphicFramePr>
        <p:xfrm>
          <a:off x="306542" y="1658112"/>
          <a:ext cx="11592850" cy="494734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4" name="Sound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1335452130"/>
      </p:ext>
    </p:extLst>
  </p:cSld>
  <p:clrMapOvr>
    <a:masterClrMapping/>
  </p:clrMapOvr>
  <mc:AlternateContent xmlns:mc="http://schemas.openxmlformats.org/markup-compatibility/2006" xmlns:p14="http://schemas.microsoft.com/office/powerpoint/2010/main">
    <mc:Choice Requires="p14">
      <p:transition spd="slow" p14:dur="2000" advTm="38756"/>
    </mc:Choice>
    <mc:Fallback xmlns="">
      <p:transition xmlns:p14="http://schemas.microsoft.com/office/powerpoint/2010/main" spd="slow" advTm="387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3000"/>
                                        <p:tgtEl>
                                          <p:spTgt spid="5"/>
                                        </p:tgtEl>
                                      </p:cBhvr>
                                    </p:animEffect>
                                    <p:anim calcmode="lin" valueType="num">
                                      <p:cBhvr>
                                        <p:cTn id="12" dur="3000" fill="hold"/>
                                        <p:tgtEl>
                                          <p:spTgt spid="5"/>
                                        </p:tgtEl>
                                        <p:attrNameLst>
                                          <p:attrName>ppt_x</p:attrName>
                                        </p:attrNameLst>
                                      </p:cBhvr>
                                      <p:tavLst>
                                        <p:tav tm="0">
                                          <p:val>
                                            <p:strVal val="#ppt_x"/>
                                          </p:val>
                                        </p:tav>
                                        <p:tav tm="100000">
                                          <p:val>
                                            <p:strVal val="#ppt_x"/>
                                          </p:val>
                                        </p:tav>
                                      </p:tavLst>
                                    </p:anim>
                                    <p:anim calcmode="lin" valueType="num">
                                      <p:cBhvr>
                                        <p:cTn id="13" dur="3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4"/>
                </p:tgtEl>
              </p:cMediaNode>
            </p:audio>
          </p:childTnLst>
        </p:cTn>
      </p:par>
    </p:tnLst>
    <p:bldLst>
      <p:bldGraphic spid="5"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9316108" y="214990"/>
            <a:ext cx="2729663" cy="20974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Content Placeholder 2"/>
          <p:cNvSpPr>
            <a:spLocks noGrp="1"/>
          </p:cNvSpPr>
          <p:nvPr>
            <p:ph idx="1"/>
          </p:nvPr>
        </p:nvSpPr>
        <p:spPr>
          <a:xfrm>
            <a:off x="0" y="322072"/>
            <a:ext cx="9605836" cy="5603240"/>
          </a:xfrm>
        </p:spPr>
        <p:txBody>
          <a:bodyPr>
            <a:noAutofit/>
          </a:bodyPr>
          <a:lstStyle/>
          <a:p>
            <a:pPr marL="0" indent="0">
              <a:buNone/>
            </a:pPr>
            <a:r>
              <a:rPr lang="en-US" sz="4800" dirty="0" smtClean="0"/>
              <a:t>Goal:  Add new objectives to plan</a:t>
            </a:r>
          </a:p>
          <a:p>
            <a:endParaRPr lang="en-US" sz="4800" dirty="0" smtClean="0"/>
          </a:p>
          <a:p>
            <a:pPr lvl="1"/>
            <a:r>
              <a:rPr lang="en-US" sz="3600" dirty="0" smtClean="0"/>
              <a:t>Conduct a needs assessment</a:t>
            </a:r>
          </a:p>
          <a:p>
            <a:pPr lvl="1"/>
            <a:endParaRPr lang="en-US" sz="3600" dirty="0" smtClean="0"/>
          </a:p>
          <a:p>
            <a:pPr lvl="1"/>
            <a:r>
              <a:rPr lang="en-US" sz="3600" dirty="0" smtClean="0"/>
              <a:t>Review data</a:t>
            </a:r>
          </a:p>
          <a:p>
            <a:pPr lvl="1"/>
            <a:endParaRPr lang="en-US" sz="3600" dirty="0" smtClean="0"/>
          </a:p>
          <a:p>
            <a:pPr lvl="1"/>
            <a:r>
              <a:rPr lang="en-US" sz="3600" dirty="0" smtClean="0"/>
              <a:t>Celebrate improvements</a:t>
            </a:r>
            <a:endParaRPr lang="en-US" sz="3600" dirty="0"/>
          </a:p>
        </p:txBody>
      </p:sp>
      <p:pic>
        <p:nvPicPr>
          <p:cNvPr id="6" name="Picture 5"/>
          <p:cNvPicPr>
            <a:picLocks noChangeAspect="1"/>
          </p:cNvPicPr>
          <p:nvPr/>
        </p:nvPicPr>
        <p:blipFill>
          <a:blip r:embed="rId6"/>
          <a:stretch>
            <a:fillRect/>
          </a:stretch>
        </p:blipFill>
        <p:spPr>
          <a:xfrm>
            <a:off x="6680208" y="2205380"/>
            <a:ext cx="4686434" cy="26535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7"/>
          <a:stretch>
            <a:fillRect/>
          </a:stretch>
        </p:blipFill>
        <p:spPr>
          <a:xfrm rot="347113">
            <a:off x="8536437" y="4225783"/>
            <a:ext cx="3400425" cy="23327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852261681"/>
      </p:ext>
    </p:extLst>
  </p:cSld>
  <p:clrMapOvr>
    <a:masterClrMapping/>
  </p:clrMapOvr>
  <mc:AlternateContent xmlns:mc="http://schemas.openxmlformats.org/markup-compatibility/2006" xmlns:p14="http://schemas.microsoft.com/office/powerpoint/2010/main">
    <mc:Choice Requires="p14">
      <p:transition spd="slow" p14:dur="2000" advTm="18944"/>
    </mc:Choice>
    <mc:Fallback xmlns="">
      <p:transition xmlns:p14="http://schemas.microsoft.com/office/powerpoint/2010/main" spd="slow" advTm="189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121920"/>
            <a:ext cx="8534400" cy="1507067"/>
          </a:xfrm>
        </p:spPr>
        <p:txBody>
          <a:bodyPr/>
          <a:lstStyle/>
          <a:p>
            <a:r>
              <a:rPr lang="en-US" dirty="0" smtClean="0"/>
              <a:t>Leadership team - Assess:</a:t>
            </a:r>
            <a:endParaRPr lang="en-US" dirty="0"/>
          </a:p>
        </p:txBody>
      </p:sp>
      <p:sp>
        <p:nvSpPr>
          <p:cNvPr id="3" name="Content Placeholder 2"/>
          <p:cNvSpPr>
            <a:spLocks noGrp="1"/>
          </p:cNvSpPr>
          <p:nvPr>
            <p:ph idx="1"/>
          </p:nvPr>
        </p:nvSpPr>
        <p:spPr>
          <a:xfrm>
            <a:off x="684212" y="1964267"/>
            <a:ext cx="8534400" cy="4597400"/>
          </a:xfrm>
        </p:spPr>
        <p:txBody>
          <a:bodyPr>
            <a:normAutofit/>
          </a:bodyPr>
          <a:lstStyle/>
          <a:p>
            <a:r>
              <a:rPr lang="en-US" sz="2800" dirty="0" smtClean="0"/>
              <a:t>Discusses categories of indicators</a:t>
            </a:r>
          </a:p>
          <a:p>
            <a:endParaRPr lang="en-US" sz="2800" dirty="0" smtClean="0"/>
          </a:p>
          <a:p>
            <a:r>
              <a:rPr lang="en-US" sz="2800" dirty="0" smtClean="0"/>
              <a:t>Chooses indicators to work on</a:t>
            </a:r>
          </a:p>
          <a:p>
            <a:endParaRPr lang="en-US" sz="2800" dirty="0" smtClean="0"/>
          </a:p>
          <a:p>
            <a:r>
              <a:rPr lang="en-US" sz="2800" dirty="0" smtClean="0"/>
              <a:t>Reviews research briefs for chosen indicators</a:t>
            </a:r>
          </a:p>
          <a:p>
            <a:endParaRPr lang="en-US" sz="2800" dirty="0" smtClean="0"/>
          </a:p>
          <a:p>
            <a:r>
              <a:rPr lang="en-US" sz="2800" dirty="0" smtClean="0"/>
              <a:t>Determines current implementation of practice across the school</a:t>
            </a:r>
          </a:p>
          <a:p>
            <a:endParaRPr lang="en-US" sz="2800" dirty="0"/>
          </a:p>
        </p:txBody>
      </p:sp>
      <p:pic>
        <p:nvPicPr>
          <p:cNvPr id="5" name="Picture 4"/>
          <p:cNvPicPr>
            <a:picLocks noChangeAspect="1"/>
          </p:cNvPicPr>
          <p:nvPr/>
        </p:nvPicPr>
        <p:blipFill>
          <a:blip r:embed="rId5"/>
          <a:stretch>
            <a:fillRect/>
          </a:stretch>
        </p:blipFill>
        <p:spPr>
          <a:xfrm>
            <a:off x="9637638" y="121920"/>
            <a:ext cx="2437604" cy="6608064"/>
          </a:xfrm>
          <a:prstGeom prst="rect">
            <a:avLst/>
          </a:prstGeom>
        </p:spPr>
      </p:pic>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687861689"/>
      </p:ext>
    </p:extLst>
  </p:cSld>
  <p:clrMapOvr>
    <a:masterClrMapping/>
  </p:clrMapOvr>
  <mc:AlternateContent xmlns:mc="http://schemas.openxmlformats.org/markup-compatibility/2006" xmlns:p14="http://schemas.microsoft.com/office/powerpoint/2010/main">
    <mc:Choice Requires="p14">
      <p:transition spd="slow" p14:dur="2000" advTm="35757"/>
    </mc:Choice>
    <mc:Fallback xmlns="">
      <p:transition xmlns:p14="http://schemas.microsoft.com/office/powerpoint/2010/main" spd="slow" advTm="357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7">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96190" y="189226"/>
            <a:ext cx="11591009" cy="6565391"/>
          </a:xfrm>
          <a:prstGeom prst="rect">
            <a:avLst/>
          </a:prstGeom>
          <a:ln w="63500" cap="sq">
            <a:solidFill>
              <a:srgbClr val="FFFFFF"/>
            </a:solidFill>
            <a:prstDash val="solid"/>
            <a:miter lim="800000"/>
          </a:ln>
          <a:effectLst/>
          <a:scene3d>
            <a:camera prst="orthographicFront"/>
            <a:lightRig rig="soft" dir="t"/>
          </a:scene3d>
          <a:sp3d contourW="6350">
            <a:contourClr>
              <a:srgbClr val="000000"/>
            </a:contourClr>
          </a:sp3d>
        </p:spPr>
      </p:pic>
    </p:spTree>
    <p:extLst>
      <p:ext uri="{BB962C8B-B14F-4D97-AF65-F5344CB8AC3E}">
        <p14:creationId xmlns:p14="http://schemas.microsoft.com/office/powerpoint/2010/main" val="3139045823"/>
      </p:ext>
    </p:extLst>
  </p:cSld>
  <p:clrMapOvr>
    <a:masterClrMapping/>
  </p:clrMapOvr>
  <mc:AlternateContent xmlns:mc="http://schemas.openxmlformats.org/markup-compatibility/2006" xmlns:p14="http://schemas.microsoft.com/office/powerpoint/2010/main">
    <mc:Choice Requires="p14">
      <p:transition spd="slow" p14:dur="2000" advTm="142333"/>
    </mc:Choice>
    <mc:Fallback xmlns="">
      <p:transition xmlns:p14="http://schemas.microsoft.com/office/powerpoint/2010/main" spd="slow" advTm="1423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86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extLst mod="1">
    <p:ext uri="{E180D4A7-C9FB-4DFB-919C-405C955672EB}">
      <p14:showEvtLst xmlns:p14="http://schemas.microsoft.com/office/powerpoint/2010/main">
        <p14:playEvt time="0" objId="2"/>
        <p14:stopEvt time="138901" objId="2"/>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00921" y="474361"/>
            <a:ext cx="8454637" cy="923330"/>
          </a:xfrm>
          <a:prstGeom prst="rect">
            <a:avLst/>
          </a:prstGeom>
          <a:noFill/>
        </p:spPr>
        <p:txBody>
          <a:bodyPr wrap="square">
            <a:spAutoFit/>
          </a:bodyPr>
          <a:lstStyle/>
          <a:p>
            <a:pPr eaLnBrk="1" fontAlgn="auto" hangingPunct="1">
              <a:spcBef>
                <a:spcPts val="0"/>
              </a:spcBef>
              <a:spcAft>
                <a:spcPts val="600"/>
              </a:spcAft>
              <a:defRPr/>
            </a:pPr>
            <a:r>
              <a:rPr lang="en-US" sz="5400" b="1" dirty="0" smtClean="0">
                <a:ln w="9525">
                  <a:solidFill>
                    <a:schemeClr val="bg1"/>
                  </a:solidFill>
                  <a:prstDash val="solid"/>
                </a:ln>
                <a:solidFill>
                  <a:schemeClr val="accent1">
                    <a:lumMod val="75000"/>
                  </a:schemeClr>
                </a:solidFill>
                <a:effectLst>
                  <a:outerShdw blurRad="12700" dist="38100" dir="2700000" algn="tl" rotWithShape="0">
                    <a:schemeClr val="bg1">
                      <a:lumMod val="50000"/>
                    </a:schemeClr>
                  </a:outerShdw>
                </a:effectLst>
                <a:latin typeface="+mj-lt"/>
                <a:sym typeface="Wingdings" panose="05000000000000000000" pitchFamily="2" charset="2"/>
              </a:rPr>
              <a:t> </a:t>
            </a:r>
            <a:r>
              <a:rPr lang="en-US" sz="5400" b="1" dirty="0" smtClean="0">
                <a:ln w="9525">
                  <a:solidFill>
                    <a:schemeClr val="bg1"/>
                  </a:solidFill>
                  <a:prstDash val="solid"/>
                </a:ln>
                <a:solidFill>
                  <a:schemeClr val="accent1">
                    <a:lumMod val="75000"/>
                  </a:schemeClr>
                </a:solidFill>
                <a:effectLst>
                  <a:outerShdw blurRad="12700" dist="38100" dir="2700000" algn="tl" rotWithShape="0">
                    <a:schemeClr val="bg1">
                      <a:lumMod val="50000"/>
                    </a:schemeClr>
                  </a:outerShdw>
                </a:effectLst>
                <a:latin typeface="+mj-lt"/>
              </a:rPr>
              <a:t>Limited Implementation </a:t>
            </a:r>
            <a:endParaRPr lang="en-US" sz="5400" b="1" dirty="0">
              <a:ln w="9525">
                <a:solidFill>
                  <a:schemeClr val="bg1"/>
                </a:solidFill>
                <a:prstDash val="solid"/>
              </a:ln>
              <a:solidFill>
                <a:schemeClr val="accent1">
                  <a:lumMod val="75000"/>
                </a:schemeClr>
              </a:solidFill>
              <a:effectLst>
                <a:outerShdw blurRad="12700" dist="38100" dir="2700000" algn="tl" rotWithShape="0">
                  <a:schemeClr val="bg1">
                    <a:lumMod val="50000"/>
                  </a:schemeClr>
                </a:outerShdw>
              </a:effectLst>
              <a:latin typeface="+mj-lt"/>
            </a:endParaRPr>
          </a:p>
        </p:txBody>
      </p:sp>
      <p:sp>
        <p:nvSpPr>
          <p:cNvPr id="6" name="TextBox 5"/>
          <p:cNvSpPr txBox="1"/>
          <p:nvPr/>
        </p:nvSpPr>
        <p:spPr>
          <a:xfrm>
            <a:off x="131228" y="2486273"/>
            <a:ext cx="8620886" cy="923330"/>
          </a:xfrm>
          <a:prstGeom prst="rect">
            <a:avLst/>
          </a:prstGeom>
          <a:noFill/>
        </p:spPr>
        <p:txBody>
          <a:bodyPr wrap="square">
            <a:spAutoFit/>
          </a:bodyPr>
          <a:lstStyle/>
          <a:p>
            <a:pPr eaLnBrk="1" fontAlgn="auto" hangingPunct="1">
              <a:spcBef>
                <a:spcPts val="0"/>
              </a:spcBef>
              <a:spcAft>
                <a:spcPts val="600"/>
              </a:spcAft>
              <a:defRPr/>
            </a:pPr>
            <a:r>
              <a:rPr lang="en-US" sz="5400" b="1" dirty="0" smtClean="0">
                <a:ln w="9525">
                  <a:solidFill>
                    <a:schemeClr val="bg1"/>
                  </a:solidFill>
                  <a:prstDash val="solid"/>
                </a:ln>
                <a:solidFill>
                  <a:srgbClr val="00B050"/>
                </a:solidFill>
                <a:effectLst>
                  <a:outerShdw blurRad="12700" dist="38100" dir="2700000" algn="tl" rotWithShape="0">
                    <a:schemeClr val="bg1">
                      <a:lumMod val="50000"/>
                    </a:schemeClr>
                  </a:outerShdw>
                </a:effectLst>
                <a:latin typeface="+mj-lt"/>
              </a:rPr>
              <a:t>Is this indicator priority?</a:t>
            </a:r>
            <a:endParaRPr lang="en-US" sz="5400" b="1" dirty="0">
              <a:ln w="9525">
                <a:solidFill>
                  <a:schemeClr val="bg1"/>
                </a:solidFill>
                <a:prstDash val="solid"/>
              </a:ln>
              <a:solidFill>
                <a:srgbClr val="00B050"/>
              </a:solidFill>
              <a:effectLst>
                <a:outerShdw blurRad="12700" dist="38100" dir="2700000" algn="tl" rotWithShape="0">
                  <a:schemeClr val="bg1">
                    <a:lumMod val="50000"/>
                  </a:schemeClr>
                </a:outerShdw>
              </a:effectLst>
              <a:latin typeface="+mj-lt"/>
            </a:endParaRPr>
          </a:p>
        </p:txBody>
      </p:sp>
      <p:sp>
        <p:nvSpPr>
          <p:cNvPr id="7" name="TextBox 6"/>
          <p:cNvSpPr txBox="1"/>
          <p:nvPr/>
        </p:nvSpPr>
        <p:spPr>
          <a:xfrm>
            <a:off x="4380318" y="4663438"/>
            <a:ext cx="9482667" cy="923330"/>
          </a:xfrm>
          <a:prstGeom prst="rect">
            <a:avLst/>
          </a:prstGeom>
          <a:noFill/>
        </p:spPr>
        <p:txBody>
          <a:bodyPr wrap="square">
            <a:spAutoFit/>
          </a:bodyPr>
          <a:lstStyle/>
          <a:p>
            <a:pPr eaLnBrk="1" fontAlgn="auto" hangingPunct="1">
              <a:spcBef>
                <a:spcPts val="0"/>
              </a:spcBef>
              <a:spcAft>
                <a:spcPts val="600"/>
              </a:spcAft>
              <a:defRPr/>
            </a:pPr>
            <a:r>
              <a:rPr lang="en-US" sz="5400" b="1" dirty="0" smtClean="0">
                <a:ln w="9525">
                  <a:solidFill>
                    <a:schemeClr val="bg1"/>
                  </a:solidFill>
                  <a:prstDash val="solid"/>
                </a:ln>
                <a:solidFill>
                  <a:schemeClr val="accent6">
                    <a:lumMod val="50000"/>
                  </a:schemeClr>
                </a:solidFill>
                <a:effectLst>
                  <a:outerShdw blurRad="12700" dist="38100" dir="2700000" algn="tl" rotWithShape="0">
                    <a:schemeClr val="bg1">
                      <a:lumMod val="50000"/>
                    </a:schemeClr>
                  </a:outerShdw>
                </a:effectLst>
                <a:latin typeface="+mj-lt"/>
              </a:rPr>
              <a:t>Do we have the resources</a:t>
            </a:r>
            <a:endParaRPr lang="en-US" sz="5400" b="1" dirty="0">
              <a:ln w="9525">
                <a:solidFill>
                  <a:schemeClr val="bg1"/>
                </a:solidFill>
                <a:prstDash val="solid"/>
              </a:ln>
              <a:solidFill>
                <a:schemeClr val="accent6">
                  <a:lumMod val="50000"/>
                </a:schemeClr>
              </a:solidFill>
              <a:effectLst>
                <a:outerShdw blurRad="12700" dist="38100" dir="2700000" algn="tl" rotWithShape="0">
                  <a:schemeClr val="bg1">
                    <a:lumMod val="50000"/>
                  </a:schemeClr>
                </a:outerShdw>
              </a:effectLst>
              <a:latin typeface="+mj-lt"/>
            </a:endParaRPr>
          </a:p>
        </p:txBody>
      </p:sp>
      <p:sp>
        <p:nvSpPr>
          <p:cNvPr id="8" name="TextBox 7"/>
          <p:cNvSpPr txBox="1"/>
          <p:nvPr/>
        </p:nvSpPr>
        <p:spPr>
          <a:xfrm>
            <a:off x="4770502" y="5296059"/>
            <a:ext cx="9482667" cy="923330"/>
          </a:xfrm>
          <a:prstGeom prst="rect">
            <a:avLst/>
          </a:prstGeom>
          <a:noFill/>
        </p:spPr>
        <p:txBody>
          <a:bodyPr wrap="square">
            <a:spAutoFit/>
          </a:bodyPr>
          <a:lstStyle/>
          <a:p>
            <a:pPr eaLnBrk="1" fontAlgn="auto" hangingPunct="1">
              <a:spcBef>
                <a:spcPts val="0"/>
              </a:spcBef>
              <a:spcAft>
                <a:spcPts val="600"/>
              </a:spcAft>
              <a:defRPr/>
            </a:pPr>
            <a:r>
              <a:rPr lang="en-US" sz="5400" b="1" dirty="0" smtClean="0">
                <a:ln w="9525">
                  <a:solidFill>
                    <a:schemeClr val="bg1"/>
                  </a:solidFill>
                  <a:prstDash val="solid"/>
                </a:ln>
                <a:solidFill>
                  <a:schemeClr val="accent6">
                    <a:lumMod val="50000"/>
                  </a:schemeClr>
                </a:solidFill>
                <a:effectLst>
                  <a:outerShdw blurRad="12700" dist="38100" dir="2700000" algn="tl" rotWithShape="0">
                    <a:schemeClr val="bg1">
                      <a:lumMod val="50000"/>
                    </a:schemeClr>
                  </a:outerShdw>
                </a:effectLst>
                <a:latin typeface="+mj-lt"/>
              </a:rPr>
              <a:t>needed to implement?</a:t>
            </a:r>
            <a:endParaRPr lang="en-US" sz="5400" b="1" dirty="0">
              <a:ln w="9525">
                <a:solidFill>
                  <a:schemeClr val="bg1"/>
                </a:solidFill>
                <a:prstDash val="solid"/>
              </a:ln>
              <a:solidFill>
                <a:schemeClr val="accent6">
                  <a:lumMod val="50000"/>
                </a:schemeClr>
              </a:solidFill>
              <a:effectLst>
                <a:outerShdw blurRad="12700" dist="38100" dir="2700000" algn="tl" rotWithShape="0">
                  <a:schemeClr val="bg1">
                    <a:lumMod val="50000"/>
                  </a:schemeClr>
                </a:outerShdw>
              </a:effectLst>
              <a:latin typeface="+mj-lt"/>
            </a:endParaRP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024108064"/>
      </p:ext>
    </p:extLst>
  </p:cSld>
  <p:clrMapOvr>
    <a:masterClrMapping/>
  </p:clrMapOvr>
  <mc:AlternateContent xmlns:mc="http://schemas.openxmlformats.org/markup-compatibility/2006" xmlns:p14="http://schemas.microsoft.com/office/powerpoint/2010/main">
    <mc:Choice Requires="p14">
      <p:transition spd="slow" p14:dur="2000" advTm="19440"/>
    </mc:Choice>
    <mc:Fallback xmlns="">
      <p:transition xmlns:p14="http://schemas.microsoft.com/office/powerpoint/2010/main" spd="slow" advTm="194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47" presetClass="entr" presetSubtype="0" fill="hold" grpId="0" nodeType="withEffect">
                                  <p:stCondLst>
                                    <p:cond delay="60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1000"/>
                                        <p:tgtEl>
                                          <p:spTgt spid="4"/>
                                        </p:tgtEl>
                                      </p:cBhvr>
                                    </p:animEffect>
                                    <p:anim calcmode="lin" valueType="num">
                                      <p:cBhvr>
                                        <p:cTn id="10" dur="1000" fill="hold"/>
                                        <p:tgtEl>
                                          <p:spTgt spid="4"/>
                                        </p:tgtEl>
                                        <p:attrNameLst>
                                          <p:attrName>ppt_x</p:attrName>
                                        </p:attrNameLst>
                                      </p:cBhvr>
                                      <p:tavLst>
                                        <p:tav tm="0">
                                          <p:val>
                                            <p:strVal val="#ppt_x"/>
                                          </p:val>
                                        </p:tav>
                                        <p:tav tm="100000">
                                          <p:val>
                                            <p:strVal val="#ppt_x"/>
                                          </p:val>
                                        </p:tav>
                                      </p:tavLst>
                                    </p:anim>
                                    <p:anim calcmode="lin" valueType="num">
                                      <p:cBhvr>
                                        <p:cTn id="11" dur="1000" fill="hold"/>
                                        <p:tgtEl>
                                          <p:spTgt spid="4"/>
                                        </p:tgtEl>
                                        <p:attrNameLst>
                                          <p:attrName>ppt_y</p:attrName>
                                        </p:attrNameLst>
                                      </p:cBhvr>
                                      <p:tavLst>
                                        <p:tav tm="0">
                                          <p:val>
                                            <p:strVal val="#ppt_y-.1"/>
                                          </p:val>
                                        </p:tav>
                                        <p:tav tm="100000">
                                          <p:val>
                                            <p:strVal val="#ppt_y"/>
                                          </p:val>
                                        </p:tav>
                                      </p:tavLst>
                                    </p:anim>
                                  </p:childTnLst>
                                </p:cTn>
                              </p:par>
                              <p:par>
                                <p:cTn id="12" presetID="47" presetClass="entr" presetSubtype="0" fill="hold" grpId="0" nodeType="withEffect">
                                  <p:stCondLst>
                                    <p:cond delay="250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7" presetClass="entr" presetSubtype="0" fill="hold" grpId="0" nodeType="withEffect">
                                  <p:stCondLst>
                                    <p:cond delay="490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500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2"/>
                </p:tgtEl>
              </p:cMediaNode>
            </p:audio>
          </p:childTnLst>
        </p:cTn>
      </p:par>
    </p:tnLst>
    <p:bldLst>
      <p:bldP spid="4" grpId="0"/>
      <p:bldP spid="6" grpId="0"/>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38328"/>
            <a:ext cx="8534400" cy="1507067"/>
          </a:xfrm>
        </p:spPr>
        <p:txBody>
          <a:bodyPr/>
          <a:lstStyle/>
          <a:p>
            <a:r>
              <a:rPr lang="en-US" dirty="0" smtClean="0"/>
              <a:t>Strategic Planning…</a:t>
            </a:r>
            <a:endParaRPr lang="en-US" dirty="0"/>
          </a:p>
        </p:txBody>
      </p:sp>
      <p:pic>
        <p:nvPicPr>
          <p:cNvPr id="5" name="Slide9">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7"/>
          <a:stretch>
            <a:fillRect/>
          </a:stretch>
        </p:blipFill>
        <p:spPr>
          <a:xfrm>
            <a:off x="2314880" y="1281610"/>
            <a:ext cx="9758248" cy="5484950"/>
          </a:xfrm>
        </p:spPr>
      </p:pic>
      <p:pic>
        <p:nvPicPr>
          <p:cNvPr id="3" name="Sound 2">
            <a:hlinkClick r:id="" action="ppaction://media"/>
          </p:cNvPr>
          <p:cNvPicPr>
            <a:picLocks noChangeAspect="1"/>
          </p:cNvPicPr>
          <p:nvPr>
            <a:audioFile r:link="rId3"/>
            <p:extLst>
              <p:ext uri="{DAA4B4D4-6D71-4841-9C94-3DE7FCFB9230}">
                <p14:media xmlns:p14="http://schemas.microsoft.com/office/powerpoint/2010/main" r:embed="rId4">
                  <p14:trim end="44618.195"/>
                </p14:media>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80697266"/>
      </p:ext>
    </p:extLst>
  </p:cSld>
  <p:clrMapOvr>
    <a:masterClrMapping/>
  </p:clrMapOvr>
  <mc:AlternateContent xmlns:mc="http://schemas.openxmlformats.org/markup-compatibility/2006" xmlns:p14="http://schemas.microsoft.com/office/powerpoint/2010/main">
    <mc:Choice Requires="p14">
      <p:transition spd="slow" p14:dur="2000" advTm="62600"/>
    </mc:Choice>
    <mc:Fallback xmlns="">
      <p:transition xmlns:p14="http://schemas.microsoft.com/office/powerpoint/2010/main" spd="slow" advTm="626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1" presetClass="mediacall" presetSubtype="0" fill="hold" nodeType="withEffect">
                                  <p:stCondLst>
                                    <p:cond delay="18000"/>
                                  </p:stCondLst>
                                  <p:childTnLst>
                                    <p:cmd type="call" cmd="playFrom(0.0)">
                                      <p:cBhvr>
                                        <p:cTn id="8" dur="4102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5"/>
                </p:tgtEl>
              </p:cMediaNode>
            </p:video>
            <p:audio isNarration="1">
              <p:cMediaNode vol="80000" showWhenStopped="0">
                <p:cTn id="10"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18006" objId="5"/>
        <p14:stopEvt time="59158" objId="5"/>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TIMING" val="|3.4"/>
</p:tagLst>
</file>

<file path=ppt/theme/theme1.xml><?xml version="1.0" encoding="utf-8"?>
<a:theme xmlns:a="http://schemas.openxmlformats.org/drawingml/2006/main" name="Indistar Module Theme">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mokey Glass">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Indistar Module Theme" id="{BB707F31-6AA3-453E-BAA2-63D39481137B}" vid="{B5DECC7C-97C9-4545-A761-4EE953DB06D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Indistar Module Theme</Template>
  <TotalTime>2907</TotalTime>
  <Words>2055</Words>
  <Application>Microsoft Office PowerPoint</Application>
  <PresentationFormat>Widescreen</PresentationFormat>
  <Paragraphs>197</Paragraphs>
  <Slides>23</Slides>
  <Notes>23</Notes>
  <HiddenSlides>0</HiddenSlides>
  <MMClips>24</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Arial</vt:lpstr>
      <vt:lpstr>Calibri</vt:lpstr>
      <vt:lpstr>Child's Play</vt:lpstr>
      <vt:lpstr>Corbel</vt:lpstr>
      <vt:lpstr>Kindergarten</vt:lpstr>
      <vt:lpstr>Wingdings</vt:lpstr>
      <vt:lpstr>Wingdings 3</vt:lpstr>
      <vt:lpstr>Indistar Module Theme</vt:lpstr>
      <vt:lpstr>Getting better together</vt:lpstr>
      <vt:lpstr>Learning together</vt:lpstr>
      <vt:lpstr>The Leadership team</vt:lpstr>
      <vt:lpstr>Leadership Team Responsibilities</vt:lpstr>
      <vt:lpstr>PowerPoint Presentation</vt:lpstr>
      <vt:lpstr>Leadership team - Assess:</vt:lpstr>
      <vt:lpstr>PowerPoint Presentation</vt:lpstr>
      <vt:lpstr>PowerPoint Presentation</vt:lpstr>
      <vt:lpstr>Strategic Planning…</vt:lpstr>
      <vt:lpstr>  Quick Wins!</vt:lpstr>
      <vt:lpstr>PowerPoint Presentation</vt:lpstr>
      <vt:lpstr>PowerPoint Presentation</vt:lpstr>
      <vt:lpstr>PowerPoint Presentation</vt:lpstr>
      <vt:lpstr>For each new objective, the leadership team will:</vt:lpstr>
      <vt:lpstr>Activity 1: what will it look like</vt:lpstr>
      <vt:lpstr>PowerPoint Presentation</vt:lpstr>
      <vt:lpstr>PowerPoint Presentation</vt:lpstr>
      <vt:lpstr>PowerPoint Presentation</vt:lpstr>
      <vt:lpstr>PowerPoint Presentation</vt:lpstr>
      <vt:lpstr>PowerPoint Presentation</vt:lpstr>
      <vt:lpstr>Leadership Teams should:</vt:lpstr>
      <vt:lpstr>Activity 2:  Creating Plans</vt:lpstr>
      <vt:lpstr>What we learned together</vt:lpstr>
    </vt:vector>
  </TitlesOfParts>
  <Company>Academic Development Institute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Getting better together</dc:title>
  <dc:creator>Pam Sheley</dc:creator>
  <cp:lastModifiedBy>Stephanie Benedict</cp:lastModifiedBy>
  <cp:revision>90</cp:revision>
  <cp:lastPrinted>2016-01-25T16:31:02Z</cp:lastPrinted>
  <dcterms:created xsi:type="dcterms:W3CDTF">2015-09-29T13:07:25Z</dcterms:created>
  <dcterms:modified xsi:type="dcterms:W3CDTF">2016-01-28T20:02:35Z</dcterms:modified>
</cp:coreProperties>
</file>