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tags/tag14.xml" ContentType="application/vnd.openxmlformats-officedocument.presentationml.tags+xml"/>
  <Override PartName="/ppt/notesSlides/notesSlide23.xml" ContentType="application/vnd.openxmlformats-officedocument.presentationml.notesSlide+xml"/>
  <Override PartName="/ppt/tags/tag15.xml" ContentType="application/vnd.openxmlformats-officedocument.presentationml.tags+xml"/>
  <Override PartName="/ppt/notesSlides/notesSlide24.xml" ContentType="application/vnd.openxmlformats-officedocument.presentationml.notesSlide+xml"/>
  <Override PartName="/ppt/tags/tag16.xml" ContentType="application/vnd.openxmlformats-officedocument.presentationml.tags+xml"/>
  <Override PartName="/ppt/notesSlides/notesSlide25.xml" ContentType="application/vnd.openxmlformats-officedocument.presentationml.notesSlide+xml"/>
  <Override PartName="/ppt/tags/tag17.xml" ContentType="application/vnd.openxmlformats-officedocument.presentationml.tags+xml"/>
  <Override PartName="/ppt/notesSlides/notesSlide26.xml" ContentType="application/vnd.openxmlformats-officedocument.presentationml.notesSlide+xml"/>
  <Override PartName="/ppt/tags/tag18.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9.xml" ContentType="application/vnd.openxmlformats-officedocument.presentationml.tags+xml"/>
  <Override PartName="/ppt/notesSlides/notesSlide29.xml" ContentType="application/vnd.openxmlformats-officedocument.presentationml.notesSlide+xml"/>
  <Override PartName="/ppt/tags/tag20.xml" ContentType="application/vnd.openxmlformats-officedocument.presentationml.tags+xml"/>
  <Override PartName="/ppt/notesSlides/notesSlide30.xml" ContentType="application/vnd.openxmlformats-officedocument.presentationml.notesSlide+xml"/>
  <Override PartName="/ppt/tags/tag21.xml" ContentType="application/vnd.openxmlformats-officedocument.presentationml.tags+xml"/>
  <Override PartName="/ppt/notesSlides/notesSlide31.xml" ContentType="application/vnd.openxmlformats-officedocument.presentationml.notesSlide+xml"/>
  <Override PartName="/ppt/tags/tag22.xml" ContentType="application/vnd.openxmlformats-officedocument.presentationml.tags+xml"/>
  <Override PartName="/ppt/notesSlides/notesSlide32.xml" ContentType="application/vnd.openxmlformats-officedocument.presentationml.notesSlide+xml"/>
  <Override PartName="/ppt/tags/tag23.xml" ContentType="application/vnd.openxmlformats-officedocument.presentationml.tags+xml"/>
  <Override PartName="/ppt/notesSlides/notesSlide33.xml" ContentType="application/vnd.openxmlformats-officedocument.presentationml.notesSlide+xml"/>
  <Override PartName="/ppt/tags/tag24.xml" ContentType="application/vnd.openxmlformats-officedocument.presentationml.tags+xml"/>
  <Override PartName="/ppt/notesSlides/notesSlide34.xml" ContentType="application/vnd.openxmlformats-officedocument.presentationml.notesSlide+xml"/>
  <Override PartName="/ppt/tags/tag25.xml" ContentType="application/vnd.openxmlformats-officedocument.presentationml.tags+xml"/>
  <Override PartName="/ppt/notesSlides/notesSlide35.xml" ContentType="application/vnd.openxmlformats-officedocument.presentationml.notesSlide+xml"/>
  <Override PartName="/ppt/tags/tag26.xml" ContentType="application/vnd.openxmlformats-officedocument.presentationml.tags+xml"/>
  <Override PartName="/ppt/notesSlides/notesSlide36.xml" ContentType="application/vnd.openxmlformats-officedocument.presentationml.notesSlide+xml"/>
  <Override PartName="/ppt/tags/tag27.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9" r:id="rId38"/>
    <p:sldMasterId id="2147483877" r:id="rId39"/>
    <p:sldMasterId id="2147483890" r:id="rId40"/>
    <p:sldMasterId id="2147483902" r:id="rId41"/>
  </p:sldMasterIdLst>
  <p:notesMasterIdLst>
    <p:notesMasterId r:id="rId79"/>
  </p:notesMasterIdLst>
  <p:sldIdLst>
    <p:sldId id="256" r:id="rId42"/>
    <p:sldId id="295" r:id="rId43"/>
    <p:sldId id="294" r:id="rId44"/>
    <p:sldId id="296" r:id="rId45"/>
    <p:sldId id="258" r:id="rId46"/>
    <p:sldId id="267" r:id="rId47"/>
    <p:sldId id="268" r:id="rId48"/>
    <p:sldId id="299" r:id="rId49"/>
    <p:sldId id="273" r:id="rId50"/>
    <p:sldId id="274" r:id="rId51"/>
    <p:sldId id="261" r:id="rId52"/>
    <p:sldId id="262" r:id="rId53"/>
    <p:sldId id="269" r:id="rId54"/>
    <p:sldId id="275" r:id="rId55"/>
    <p:sldId id="264" r:id="rId56"/>
    <p:sldId id="297" r:id="rId57"/>
    <p:sldId id="300" r:id="rId58"/>
    <p:sldId id="277" r:id="rId59"/>
    <p:sldId id="298" r:id="rId60"/>
    <p:sldId id="263" r:id="rId61"/>
    <p:sldId id="282" r:id="rId62"/>
    <p:sldId id="281" r:id="rId63"/>
    <p:sldId id="284" r:id="rId64"/>
    <p:sldId id="301" r:id="rId65"/>
    <p:sldId id="265" r:id="rId66"/>
    <p:sldId id="280" r:id="rId67"/>
    <p:sldId id="257" r:id="rId68"/>
    <p:sldId id="286" r:id="rId69"/>
    <p:sldId id="260" r:id="rId70"/>
    <p:sldId id="272" r:id="rId71"/>
    <p:sldId id="287" r:id="rId72"/>
    <p:sldId id="288" r:id="rId73"/>
    <p:sldId id="289" r:id="rId74"/>
    <p:sldId id="290" r:id="rId75"/>
    <p:sldId id="291" r:id="rId76"/>
    <p:sldId id="292" r:id="rId77"/>
    <p:sldId id="293" r:id="rId7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29954" autoAdjust="0"/>
  </p:normalViewPr>
  <p:slideViewPr>
    <p:cSldViewPr>
      <p:cViewPr varScale="1">
        <p:scale>
          <a:sx n="35" d="100"/>
          <a:sy n="35" d="100"/>
        </p:scale>
        <p:origin x="1770" y="4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customXml" Target="../customXml/item26.xml"/><Relationship Id="rId21" Type="http://schemas.openxmlformats.org/officeDocument/2006/relationships/customXml" Target="../customXml/item21.xml"/><Relationship Id="rId42" Type="http://schemas.openxmlformats.org/officeDocument/2006/relationships/slide" Target="slides/slide1.xml"/><Relationship Id="rId47" Type="http://schemas.openxmlformats.org/officeDocument/2006/relationships/slide" Target="slides/slide6.xml"/><Relationship Id="rId63" Type="http://schemas.openxmlformats.org/officeDocument/2006/relationships/slide" Target="slides/slide22.xml"/><Relationship Id="rId68" Type="http://schemas.openxmlformats.org/officeDocument/2006/relationships/slide" Target="slides/slide27.xml"/><Relationship Id="rId16" Type="http://schemas.openxmlformats.org/officeDocument/2006/relationships/customXml" Target="../customXml/item16.xml"/><Relationship Id="rId11" Type="http://schemas.openxmlformats.org/officeDocument/2006/relationships/customXml" Target="../customXml/item11.xml"/><Relationship Id="rId32" Type="http://schemas.openxmlformats.org/officeDocument/2006/relationships/customXml" Target="../customXml/item32.xml"/><Relationship Id="rId37" Type="http://schemas.openxmlformats.org/officeDocument/2006/relationships/customXml" Target="../customXml/item37.xml"/><Relationship Id="rId53" Type="http://schemas.openxmlformats.org/officeDocument/2006/relationships/slide" Target="slides/slide12.xml"/><Relationship Id="rId58" Type="http://schemas.openxmlformats.org/officeDocument/2006/relationships/slide" Target="slides/slide17.xml"/><Relationship Id="rId74" Type="http://schemas.openxmlformats.org/officeDocument/2006/relationships/slide" Target="slides/slide33.xml"/><Relationship Id="rId79" Type="http://schemas.openxmlformats.org/officeDocument/2006/relationships/notesMaster" Target="notesMasters/notesMaster1.xml"/><Relationship Id="rId5" Type="http://schemas.openxmlformats.org/officeDocument/2006/relationships/customXml" Target="../customXml/item5.xml"/><Relationship Id="rId61" Type="http://schemas.openxmlformats.org/officeDocument/2006/relationships/slide" Target="slides/slide20.xml"/><Relationship Id="rId82" Type="http://schemas.openxmlformats.org/officeDocument/2006/relationships/theme" Target="theme/theme1.xml"/><Relationship Id="rId19" Type="http://schemas.openxmlformats.org/officeDocument/2006/relationships/customXml" Target="../customXml/item1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customXml" Target="../customXml/item30.xml"/><Relationship Id="rId35" Type="http://schemas.openxmlformats.org/officeDocument/2006/relationships/customXml" Target="../customXml/item35.xml"/><Relationship Id="rId43" Type="http://schemas.openxmlformats.org/officeDocument/2006/relationships/slide" Target="slides/slide2.xml"/><Relationship Id="rId48" Type="http://schemas.openxmlformats.org/officeDocument/2006/relationships/slide" Target="slides/slide7.xml"/><Relationship Id="rId56" Type="http://schemas.openxmlformats.org/officeDocument/2006/relationships/slide" Target="slides/slide15.xml"/><Relationship Id="rId64" Type="http://schemas.openxmlformats.org/officeDocument/2006/relationships/slide" Target="slides/slide23.xml"/><Relationship Id="rId69" Type="http://schemas.openxmlformats.org/officeDocument/2006/relationships/slide" Target="slides/slide28.xml"/><Relationship Id="rId77" Type="http://schemas.openxmlformats.org/officeDocument/2006/relationships/slide" Target="slides/slide36.xml"/><Relationship Id="rId8" Type="http://schemas.openxmlformats.org/officeDocument/2006/relationships/customXml" Target="../customXml/item8.xml"/><Relationship Id="rId51" Type="http://schemas.openxmlformats.org/officeDocument/2006/relationships/slide" Target="slides/slide10.xml"/><Relationship Id="rId72" Type="http://schemas.openxmlformats.org/officeDocument/2006/relationships/slide" Target="slides/slide31.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customXml" Target="../customXml/item33.xml"/><Relationship Id="rId38" Type="http://schemas.openxmlformats.org/officeDocument/2006/relationships/slideMaster" Target="slideMasters/slideMaster1.xml"/><Relationship Id="rId46" Type="http://schemas.openxmlformats.org/officeDocument/2006/relationships/slide" Target="slides/slide5.xml"/><Relationship Id="rId59" Type="http://schemas.openxmlformats.org/officeDocument/2006/relationships/slide" Target="slides/slide18.xml"/><Relationship Id="rId67" Type="http://schemas.openxmlformats.org/officeDocument/2006/relationships/slide" Target="slides/slide26.xml"/><Relationship Id="rId20" Type="http://schemas.openxmlformats.org/officeDocument/2006/relationships/customXml" Target="../customXml/item20.xml"/><Relationship Id="rId41" Type="http://schemas.openxmlformats.org/officeDocument/2006/relationships/slideMaster" Target="slideMasters/slideMaster4.xml"/><Relationship Id="rId54" Type="http://schemas.openxmlformats.org/officeDocument/2006/relationships/slide" Target="slides/slide13.xml"/><Relationship Id="rId62" Type="http://schemas.openxmlformats.org/officeDocument/2006/relationships/slide" Target="slides/slide21.xml"/><Relationship Id="rId70" Type="http://schemas.openxmlformats.org/officeDocument/2006/relationships/slide" Target="slides/slide29.xml"/><Relationship Id="rId75" Type="http://schemas.openxmlformats.org/officeDocument/2006/relationships/slide" Target="slides/slide34.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customXml" Target="../customXml/item36.xml"/><Relationship Id="rId49" Type="http://schemas.openxmlformats.org/officeDocument/2006/relationships/slide" Target="slides/slide8.xml"/><Relationship Id="rId57" Type="http://schemas.openxmlformats.org/officeDocument/2006/relationships/slide" Target="slides/slide16.xml"/><Relationship Id="rId10" Type="http://schemas.openxmlformats.org/officeDocument/2006/relationships/customXml" Target="../customXml/item10.xml"/><Relationship Id="rId31" Type="http://schemas.openxmlformats.org/officeDocument/2006/relationships/customXml" Target="../customXml/item31.xml"/><Relationship Id="rId44" Type="http://schemas.openxmlformats.org/officeDocument/2006/relationships/slide" Target="slides/slide3.xml"/><Relationship Id="rId52" Type="http://schemas.openxmlformats.org/officeDocument/2006/relationships/slide" Target="slides/slide11.xml"/><Relationship Id="rId60" Type="http://schemas.openxmlformats.org/officeDocument/2006/relationships/slide" Target="slides/slide19.xml"/><Relationship Id="rId65" Type="http://schemas.openxmlformats.org/officeDocument/2006/relationships/slide" Target="slides/slide24.xml"/><Relationship Id="rId73" Type="http://schemas.openxmlformats.org/officeDocument/2006/relationships/slide" Target="slides/slide32.xml"/><Relationship Id="rId78" Type="http://schemas.openxmlformats.org/officeDocument/2006/relationships/slide" Target="slides/slide37.xml"/><Relationship Id="rId8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slideMaster" Target="slideMasters/slideMaster2.xml"/><Relationship Id="rId34" Type="http://schemas.openxmlformats.org/officeDocument/2006/relationships/customXml" Target="../customXml/item34.xml"/><Relationship Id="rId50" Type="http://schemas.openxmlformats.org/officeDocument/2006/relationships/slide" Target="slides/slide9.xml"/><Relationship Id="rId55" Type="http://schemas.openxmlformats.org/officeDocument/2006/relationships/slide" Target="slides/slide14.xml"/><Relationship Id="rId76" Type="http://schemas.openxmlformats.org/officeDocument/2006/relationships/slide" Target="slides/slide35.xml"/><Relationship Id="rId7" Type="http://schemas.openxmlformats.org/officeDocument/2006/relationships/customXml" Target="../customXml/item7.xml"/><Relationship Id="rId71" Type="http://schemas.openxmlformats.org/officeDocument/2006/relationships/slide" Target="slides/slide30.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slideMaster" Target="slideMasters/slideMaster3.xml"/><Relationship Id="rId45" Type="http://schemas.openxmlformats.org/officeDocument/2006/relationships/slide" Target="slides/slide4.xml"/><Relationship Id="rId6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3251B5-2813-4EF2-B3A3-158B92BE855C}" type="datetimeFigureOut">
              <a:rPr lang="en-US" smtClean="0"/>
              <a:t>7/9/2015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CCA0DF-4229-4CCB-9EC7-8BBD7190507F}" type="slidenum">
              <a:rPr lang="en-US" smtClean="0"/>
              <a:t>‹#›</a:t>
            </a:fld>
            <a:endParaRPr lang="en-US"/>
          </a:p>
        </p:txBody>
      </p:sp>
    </p:spTree>
    <p:extLst>
      <p:ext uri="{BB962C8B-B14F-4D97-AF65-F5344CB8AC3E}">
        <p14:creationId xmlns:p14="http://schemas.microsoft.com/office/powerpoint/2010/main" val="413074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you’ve established a vision and revisited your passion. We’ve looked</a:t>
            </a:r>
            <a:r>
              <a:rPr lang="en-US" baseline="0" dirty="0" smtClean="0"/>
              <a:t> at the school from 30,000 feet with Deciding, Learning, and Connecting. </a:t>
            </a:r>
          </a:p>
          <a:p>
            <a:endParaRPr lang="en-US" baseline="0" dirty="0" smtClean="0"/>
          </a:p>
          <a:p>
            <a:r>
              <a:rPr lang="en-US" baseline="0" dirty="0" smtClean="0"/>
              <a:t>What does this look like in real life? What is the view on ground level? </a:t>
            </a:r>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1</a:t>
            </a:fld>
            <a:endParaRPr lang="en-US"/>
          </a:p>
        </p:txBody>
      </p:sp>
    </p:spTree>
    <p:extLst>
      <p:ext uri="{BB962C8B-B14F-4D97-AF65-F5344CB8AC3E}">
        <p14:creationId xmlns:p14="http://schemas.microsoft.com/office/powerpoint/2010/main" val="4029872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not only that—just knowing what she is doing</a:t>
            </a:r>
            <a:r>
              <a:rPr lang="en-US" baseline="0" dirty="0" smtClean="0"/>
              <a:t> wrong doesn’t make her better. She has to figure out a way to improve. She has to plan how to get better. And then, she has to check if what she decided to try is making a difference. It will take close monitoring to see if what she tries is really effective with her class. All of that—and she still has to be ready for class tomorrow!</a:t>
            </a:r>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10</a:t>
            </a:fld>
            <a:endParaRPr lang="en-US"/>
          </a:p>
        </p:txBody>
      </p:sp>
    </p:spTree>
    <p:extLst>
      <p:ext uri="{BB962C8B-B14F-4D97-AF65-F5344CB8AC3E}">
        <p14:creationId xmlns:p14="http://schemas.microsoft.com/office/powerpoint/2010/main" val="627034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Either</a:t>
            </a:r>
            <a:r>
              <a:rPr lang="en-US" baseline="0" dirty="0" smtClean="0"/>
              <a:t> at your table or with a partner, discuss this cycle of assessing, planning, and monitoring your own professional practice. How do you do that on a daily basis?</a:t>
            </a:r>
          </a:p>
          <a:p>
            <a:endParaRPr lang="en-US" baseline="0" dirty="0" smtClean="0"/>
          </a:p>
          <a:p>
            <a:r>
              <a:rPr lang="en-US" baseline="0" dirty="0" smtClean="0"/>
              <a:t>Where else does this “cycle” appear?</a:t>
            </a:r>
          </a:p>
          <a:p>
            <a:endParaRPr lang="en-US" baseline="0" dirty="0" smtClean="0"/>
          </a:p>
          <a:p>
            <a:r>
              <a:rPr lang="en-US" baseline="0" dirty="0" smtClean="0"/>
              <a:t>Facilitator note: Make sure the point of the process being the same as what they do with students and student performance is mentioned.</a:t>
            </a:r>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11</a:t>
            </a:fld>
            <a:endParaRPr lang="en-US"/>
          </a:p>
        </p:txBody>
      </p:sp>
    </p:spTree>
    <p:extLst>
      <p:ext uri="{BB962C8B-B14F-4D97-AF65-F5344CB8AC3E}">
        <p14:creationId xmlns:p14="http://schemas.microsoft.com/office/powerpoint/2010/main" val="3910542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educators, we are always looking for ways to improve our practice so we can improve the way our students’ learn. We see their faces every day. We know their stories. We are connected to their lives. We are the people closest to them and therefore we have the greatest impact on how and what they learn. But, the process can be daunting. Read research to keep current. Understand the research and figure out how to make it practical. Assess your own professional practice to see if you are doing what the research suggests. Figuring out how to reach the students better—especially those who struggle. All the parts and pieces of your constantly moving day. Assessing, planning, monitoring everything you do within a school day, a month, a year. </a:t>
            </a:r>
          </a:p>
          <a:p>
            <a:endParaRPr lang="en-US" baseline="0" dirty="0" smtClean="0"/>
          </a:p>
          <a:p>
            <a:r>
              <a:rPr lang="en-US" baseline="0" dirty="0" smtClean="0"/>
              <a:t>But, what if there were a better way?</a:t>
            </a:r>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12</a:t>
            </a:fld>
            <a:endParaRPr lang="en-US"/>
          </a:p>
        </p:txBody>
      </p:sp>
    </p:spTree>
    <p:extLst>
      <p:ext uri="{BB962C8B-B14F-4D97-AF65-F5344CB8AC3E}">
        <p14:creationId xmlns:p14="http://schemas.microsoft.com/office/powerpoint/2010/main" val="193961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How would Valerie’s day have been different if, as a new teacher, she had been plugged into</a:t>
            </a:r>
          </a:p>
          <a:p>
            <a:r>
              <a:rPr lang="en-US" sz="1200" b="0" i="0" u="none" strike="noStrike" kern="1200" baseline="0" dirty="0" smtClean="0">
                <a:solidFill>
                  <a:schemeClr val="tx1"/>
                </a:solidFill>
                <a:latin typeface="+mn-lt"/>
                <a:ea typeface="+mn-ea"/>
                <a:cs typeface="+mn-cs"/>
              </a:rPr>
              <a:t>an instructional team made up of the veteran teachers in her building that could have shared</a:t>
            </a:r>
          </a:p>
          <a:p>
            <a:r>
              <a:rPr lang="en-US" sz="1200" b="0" i="0" u="none" strike="noStrike" kern="1200" baseline="0" dirty="0" smtClean="0">
                <a:solidFill>
                  <a:schemeClr val="tx1"/>
                </a:solidFill>
                <a:latin typeface="+mn-lt"/>
                <a:ea typeface="+mn-ea"/>
                <a:cs typeface="+mn-cs"/>
              </a:rPr>
              <a:t>lesson plans, activities, and classroom management tips with her? How often do classroom doors get</a:t>
            </a:r>
          </a:p>
          <a:p>
            <a:r>
              <a:rPr lang="en-US" sz="1200" b="0" i="0" u="none" strike="noStrike" kern="1200" baseline="0" dirty="0" smtClean="0">
                <a:solidFill>
                  <a:schemeClr val="tx1"/>
                </a:solidFill>
                <a:latin typeface="+mn-lt"/>
                <a:ea typeface="+mn-ea"/>
                <a:cs typeface="+mn-cs"/>
              </a:rPr>
              <a:t>closed in the hopes that no one sees what goes on or does not go on? </a:t>
            </a:r>
          </a:p>
          <a:p>
            <a:r>
              <a:rPr lang="en-US" sz="1200" b="0" i="0" u="none" strike="noStrike" kern="1200" baseline="0" dirty="0" err="1" smtClean="0">
                <a:solidFill>
                  <a:schemeClr val="tx1"/>
                </a:solidFill>
                <a:latin typeface="+mn-lt"/>
                <a:ea typeface="+mn-ea"/>
                <a:cs typeface="+mn-cs"/>
              </a:rPr>
              <a:t>Parret</a:t>
            </a:r>
            <a:r>
              <a:rPr lang="en-US" sz="1200" b="0" i="0" u="none" strike="noStrike" kern="1200" baseline="0" dirty="0" smtClean="0">
                <a:solidFill>
                  <a:schemeClr val="tx1"/>
                </a:solidFill>
                <a:latin typeface="+mn-lt"/>
                <a:ea typeface="+mn-ea"/>
                <a:cs typeface="+mn-cs"/>
              </a:rPr>
              <a:t> and Budge (2012) write, “We used to close our doors and rarely did we collaborate. We really didn’t know what the other teachers were doing. Like somebody once said, we were independent operators united only</a:t>
            </a:r>
          </a:p>
          <a:p>
            <a:r>
              <a:rPr lang="en-US" sz="1200" b="0" i="0" u="none" strike="noStrike" kern="1200" baseline="0" dirty="0" smtClean="0">
                <a:solidFill>
                  <a:schemeClr val="tx1"/>
                </a:solidFill>
                <a:latin typeface="+mn-lt"/>
                <a:ea typeface="+mn-ea"/>
                <a:cs typeface="+mn-cs"/>
              </a:rPr>
              <a:t>by a common parking lot” (p.143).</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13</a:t>
            </a:fld>
            <a:endParaRPr lang="en-US"/>
          </a:p>
        </p:txBody>
      </p:sp>
    </p:spTree>
    <p:extLst>
      <p:ext uri="{BB962C8B-B14F-4D97-AF65-F5344CB8AC3E}">
        <p14:creationId xmlns:p14="http://schemas.microsoft.com/office/powerpoint/2010/main" val="390357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Hattie, in his book Visible Learning for Teachers (2012), says, “Within a school, we need to collaborate to build a team working together to solve the dilemmas in learning, to collectively share and critique the nature and quality of evidence that shows our impact on student learning, and to cooperate in planning and critiquing lessons, learning intentions, and success criteria on a regular basis” (p. 172). </a:t>
            </a:r>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14</a:t>
            </a:fld>
            <a:endParaRPr lang="en-US"/>
          </a:p>
        </p:txBody>
      </p:sp>
    </p:spTree>
    <p:extLst>
      <p:ext uri="{BB962C8B-B14F-4D97-AF65-F5344CB8AC3E}">
        <p14:creationId xmlns:p14="http://schemas.microsoft.com/office/powerpoint/2010/main" val="4152686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Share out names of teams - popcorn</a:t>
            </a:r>
          </a:p>
          <a:p>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15</a:t>
            </a:fld>
            <a:endParaRPr lang="en-US"/>
          </a:p>
        </p:txBody>
      </p:sp>
    </p:spTree>
    <p:extLst>
      <p:ext uri="{BB962C8B-B14F-4D97-AF65-F5344CB8AC3E}">
        <p14:creationId xmlns:p14="http://schemas.microsoft.com/office/powerpoint/2010/main" val="3268104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Redding (2006) believes that “Some decisions are best made by the teachers responsible for particular groups of</a:t>
            </a:r>
          </a:p>
          <a:p>
            <a:r>
              <a:rPr lang="en-US" sz="1200" b="0" i="0" u="none" strike="noStrike" kern="1200" baseline="0" dirty="0" smtClean="0">
                <a:solidFill>
                  <a:schemeClr val="tx1"/>
                </a:solidFill>
                <a:latin typeface="+mn-lt"/>
                <a:ea typeface="+mn-ea"/>
                <a:cs typeface="+mn-cs"/>
              </a:rPr>
              <a:t>students—grade level teams or subject area teams, which we will call ‘instructional teams.’</a:t>
            </a:r>
          </a:p>
          <a:p>
            <a:r>
              <a:rPr lang="en-US" sz="1200" b="0" i="0" u="none" strike="noStrike" kern="1200" baseline="0" dirty="0" smtClean="0">
                <a:solidFill>
                  <a:schemeClr val="tx1"/>
                </a:solidFill>
                <a:latin typeface="+mn-lt"/>
                <a:ea typeface="+mn-ea"/>
                <a:cs typeface="+mn-cs"/>
              </a:rPr>
              <a:t>Instructional teams are manageable groupings of teachers by grade level or subject area who</a:t>
            </a:r>
          </a:p>
          <a:p>
            <a:r>
              <a:rPr lang="en-US" sz="1200" b="0" i="0" u="none" strike="noStrike" kern="1200" baseline="0" dirty="0" smtClean="0">
                <a:solidFill>
                  <a:schemeClr val="tx1"/>
                </a:solidFill>
                <a:latin typeface="+mn-lt"/>
                <a:ea typeface="+mn-ea"/>
                <a:cs typeface="+mn-cs"/>
              </a:rPr>
              <a:t>meet to develop instructional strategies aligned to the standards-based curriculum and to</a:t>
            </a:r>
          </a:p>
          <a:p>
            <a:r>
              <a:rPr lang="en-US" sz="1200" b="0" i="0" u="none" strike="noStrike" kern="1200" baseline="0" dirty="0" smtClean="0">
                <a:solidFill>
                  <a:schemeClr val="tx1"/>
                </a:solidFill>
                <a:latin typeface="+mn-lt"/>
                <a:ea typeface="+mn-ea"/>
                <a:cs typeface="+mn-cs"/>
              </a:rPr>
              <a:t>monitor the progress of the students in the grade levels or subject area for which the team is</a:t>
            </a:r>
          </a:p>
          <a:p>
            <a:r>
              <a:rPr lang="en-US" sz="1200" b="0" i="0" u="none" strike="noStrike" kern="1200" baseline="0" dirty="0" smtClean="0">
                <a:solidFill>
                  <a:schemeClr val="tx1"/>
                </a:solidFill>
                <a:latin typeface="+mn-lt"/>
                <a:ea typeface="+mn-ea"/>
                <a:cs typeface="+mn-cs"/>
              </a:rPr>
              <a:t>responsible.” (p. 46)</a:t>
            </a:r>
          </a:p>
          <a:p>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16</a:t>
            </a:fld>
            <a:endParaRPr lang="en-US"/>
          </a:p>
        </p:txBody>
      </p:sp>
    </p:spTree>
    <p:extLst>
      <p:ext uri="{BB962C8B-B14F-4D97-AF65-F5344CB8AC3E}">
        <p14:creationId xmlns:p14="http://schemas.microsoft.com/office/powerpoint/2010/main" val="3632813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Teams of teachers, either grade-level, grade-level clusters, or subject—</a:t>
            </a:r>
          </a:p>
          <a:p>
            <a:r>
              <a:rPr lang="en-US" sz="1200" b="0" i="0" u="none" strike="noStrike" kern="1200" baseline="0" dirty="0" smtClean="0">
                <a:solidFill>
                  <a:schemeClr val="tx1"/>
                </a:solidFill>
                <a:latin typeface="+mn-lt"/>
                <a:ea typeface="+mn-ea"/>
                <a:cs typeface="+mn-cs"/>
              </a:rPr>
              <a:t>which ever fits your school—meet together to plan instruction, review assessments, discuss their</a:t>
            </a:r>
          </a:p>
          <a:p>
            <a:r>
              <a:rPr lang="en-US" sz="1200" b="0" i="0" u="none" strike="noStrike" kern="1200" baseline="0" dirty="0" smtClean="0">
                <a:solidFill>
                  <a:schemeClr val="tx1"/>
                </a:solidFill>
                <a:latin typeface="+mn-lt"/>
                <a:ea typeface="+mn-ea"/>
                <a:cs typeface="+mn-cs"/>
              </a:rPr>
              <a:t>students, and together create ways to improve instruction for all their students. Tasks shared by</a:t>
            </a:r>
          </a:p>
          <a:p>
            <a:r>
              <a:rPr lang="en-US" sz="1200" b="0" i="0" u="none" strike="noStrike" kern="1200" baseline="0" dirty="0" smtClean="0">
                <a:solidFill>
                  <a:schemeClr val="tx1"/>
                </a:solidFill>
                <a:latin typeface="+mn-lt"/>
                <a:ea typeface="+mn-ea"/>
                <a:cs typeface="+mn-cs"/>
              </a:rPr>
              <a:t>many become much more manageable. Let’s see how this looks in action. (embed video here)</a:t>
            </a:r>
            <a:endParaRPr lang="en-US" dirty="0" smtClean="0"/>
          </a:p>
          <a:p>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17</a:t>
            </a:fld>
            <a:endParaRPr lang="en-US"/>
          </a:p>
        </p:txBody>
      </p:sp>
    </p:spTree>
    <p:extLst>
      <p:ext uri="{BB962C8B-B14F-4D97-AF65-F5344CB8AC3E}">
        <p14:creationId xmlns:p14="http://schemas.microsoft.com/office/powerpoint/2010/main" val="3184665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“Planning can be done in many ways, the most powerful</a:t>
            </a:r>
          </a:p>
          <a:p>
            <a:r>
              <a:rPr lang="en-US" sz="1200" b="0" i="0" u="none" strike="noStrike" kern="1200" baseline="0" dirty="0" smtClean="0">
                <a:solidFill>
                  <a:schemeClr val="tx1"/>
                </a:solidFill>
                <a:latin typeface="+mn-lt"/>
                <a:ea typeface="+mn-ea"/>
                <a:cs typeface="+mn-cs"/>
              </a:rPr>
              <a:t>is when teachers work together to develop plans, develop common understandings of what is</a:t>
            </a:r>
          </a:p>
          <a:p>
            <a:r>
              <a:rPr lang="en-US" sz="1200" b="0" i="0" u="none" strike="noStrike" kern="1200" baseline="0" dirty="0" smtClean="0">
                <a:solidFill>
                  <a:schemeClr val="tx1"/>
                </a:solidFill>
                <a:latin typeface="+mn-lt"/>
                <a:ea typeface="+mn-ea"/>
                <a:cs typeface="+mn-cs"/>
              </a:rPr>
              <a:t>worth teaching, collaborate on understanding their beliefs of challenge and progress, and work</a:t>
            </a:r>
          </a:p>
          <a:p>
            <a:r>
              <a:rPr lang="en-US" sz="1200" b="0" i="0" u="none" strike="noStrike" kern="1200" baseline="0" dirty="0" smtClean="0">
                <a:solidFill>
                  <a:schemeClr val="tx1"/>
                </a:solidFill>
                <a:latin typeface="+mn-lt"/>
                <a:ea typeface="+mn-ea"/>
                <a:cs typeface="+mn-cs"/>
              </a:rPr>
              <a:t>together to evaluate the impact of their planning on student outcomes" (Hattie, 2012, p. 41)</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18</a:t>
            </a:fld>
            <a:endParaRPr lang="en-US"/>
          </a:p>
        </p:txBody>
      </p:sp>
    </p:spTree>
    <p:extLst>
      <p:ext uri="{BB962C8B-B14F-4D97-AF65-F5344CB8AC3E}">
        <p14:creationId xmlns:p14="http://schemas.microsoft.com/office/powerpoint/2010/main" val="800423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sentiment is echoed by </a:t>
            </a:r>
            <a:r>
              <a:rPr lang="en-US" sz="1200" b="0" i="0" u="none" strike="noStrike" kern="1200" baseline="0" dirty="0" err="1" smtClean="0">
                <a:solidFill>
                  <a:schemeClr val="tx1"/>
                </a:solidFill>
                <a:latin typeface="+mn-lt"/>
                <a:ea typeface="+mn-ea"/>
                <a:cs typeface="+mn-cs"/>
              </a:rPr>
              <a:t>Supovitz</a:t>
            </a:r>
            <a:r>
              <a:rPr lang="en-US" sz="1200" b="0" i="0" u="none" strike="noStrike" kern="1200" baseline="0" dirty="0" smtClean="0">
                <a:solidFill>
                  <a:schemeClr val="tx1"/>
                </a:solidFill>
                <a:latin typeface="+mn-lt"/>
                <a:ea typeface="+mn-ea"/>
                <a:cs typeface="+mn-cs"/>
              </a:rPr>
              <a:t> in his 2002 study which stated that “district policy makers</a:t>
            </a:r>
          </a:p>
          <a:p>
            <a:r>
              <a:rPr lang="en-US" sz="1200" b="0" i="0" u="none" strike="noStrike" kern="1200" baseline="0" dirty="0" smtClean="0">
                <a:solidFill>
                  <a:schemeClr val="tx1"/>
                </a:solidFill>
                <a:latin typeface="+mn-lt"/>
                <a:ea typeface="+mn-ea"/>
                <a:cs typeface="+mn-cs"/>
              </a:rPr>
              <a:t>sought to take advantage of teachers’ collective experience and familiarity with their students and</a:t>
            </a:r>
          </a:p>
          <a:p>
            <a:r>
              <a:rPr lang="en-US" sz="1200" b="0" i="0" u="none" strike="noStrike" kern="1200" baseline="0" dirty="0" smtClean="0">
                <a:solidFill>
                  <a:schemeClr val="tx1"/>
                </a:solidFill>
                <a:latin typeface="+mn-lt"/>
                <a:ea typeface="+mn-ea"/>
                <a:cs typeface="+mn-cs"/>
              </a:rPr>
              <a:t>focus teachers on the task of instructional improvement. Team-based schooling, they reasoned,</a:t>
            </a:r>
          </a:p>
          <a:p>
            <a:r>
              <a:rPr lang="en-US" sz="1200" b="0" i="0" u="none" strike="noStrike" kern="1200" baseline="0" dirty="0" smtClean="0">
                <a:solidFill>
                  <a:schemeClr val="tx1"/>
                </a:solidFill>
                <a:latin typeface="+mn-lt"/>
                <a:ea typeface="+mn-ea"/>
                <a:cs typeface="+mn-cs"/>
              </a:rPr>
              <a:t>would improve the culture of schooling, enhance the instructional practice of groups of teachers,</a:t>
            </a:r>
          </a:p>
          <a:p>
            <a:r>
              <a:rPr lang="en-US" sz="1200" b="0" i="0" u="none" strike="noStrike" kern="1200" baseline="0" dirty="0" smtClean="0">
                <a:solidFill>
                  <a:schemeClr val="tx1"/>
                </a:solidFill>
                <a:latin typeface="+mn-lt"/>
                <a:ea typeface="+mn-ea"/>
                <a:cs typeface="+mn-cs"/>
              </a:rPr>
              <a:t>and bring about higher levels of student learning” (p. 1591).</a:t>
            </a:r>
          </a:p>
          <a:p>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19</a:t>
            </a:fld>
            <a:endParaRPr lang="en-US"/>
          </a:p>
        </p:txBody>
      </p:sp>
    </p:spTree>
    <p:extLst>
      <p:ext uri="{BB962C8B-B14F-4D97-AF65-F5344CB8AC3E}">
        <p14:creationId xmlns:p14="http://schemas.microsoft.com/office/powerpoint/2010/main" val="1932572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2</a:t>
            </a:fld>
            <a:endParaRPr lang="en-US"/>
          </a:p>
        </p:txBody>
      </p:sp>
    </p:spTree>
    <p:extLst>
      <p:ext uri="{BB962C8B-B14F-4D97-AF65-F5344CB8AC3E}">
        <p14:creationId xmlns:p14="http://schemas.microsoft.com/office/powerpoint/2010/main" val="468692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Lummis (2001) gives some benefits of working in teams. The benefits include</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Teachers working together are better able to create shared expectations and high standards for all students.</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Teachers working together engage in discourse that leads to creating learning experiences that are richer and of higher quality than those created by teachers working in isolation.</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Teachers working in teams are more effective in creating the collaborative culture that allows a school to continuously reflect on and improve its practices. (p. 6)</a:t>
            </a:r>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20</a:t>
            </a:fld>
            <a:endParaRPr lang="en-US"/>
          </a:p>
        </p:txBody>
      </p:sp>
    </p:spTree>
    <p:extLst>
      <p:ext uri="{BB962C8B-B14F-4D97-AF65-F5344CB8AC3E}">
        <p14:creationId xmlns:p14="http://schemas.microsoft.com/office/powerpoint/2010/main" val="3616350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a:t>
            </a:r>
            <a:r>
              <a:rPr lang="en-US" baseline="0" dirty="0" smtClean="0"/>
              <a:t> back to Valerie and her dilemma. Can you relate to that feeling of being overwhelmed with what you had to do immediately and thinking that there must be better ways to do it? </a:t>
            </a:r>
          </a:p>
          <a:p>
            <a:endParaRPr lang="en-US" baseline="0" dirty="0" smtClean="0"/>
          </a:p>
          <a:p>
            <a:r>
              <a:rPr lang="en-US" baseline="0" dirty="0" smtClean="0"/>
              <a:t>Discuss at your table one challenge you have that you think others in you school may be able to think through and strategize with you on.</a:t>
            </a:r>
            <a:endParaRPr lang="en-US" dirty="0" smtClean="0"/>
          </a:p>
          <a:p>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21</a:t>
            </a:fld>
            <a:endParaRPr lang="en-US"/>
          </a:p>
        </p:txBody>
      </p:sp>
    </p:spTree>
    <p:extLst>
      <p:ext uri="{BB962C8B-B14F-4D97-AF65-F5344CB8AC3E}">
        <p14:creationId xmlns:p14="http://schemas.microsoft.com/office/powerpoint/2010/main" val="4056249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that’s great for the teachers in the building. They have a support system that can work together to create better lesson plans, activities, and learning environments for the</a:t>
            </a:r>
            <a:r>
              <a:rPr lang="en-US" baseline="0" dirty="0" smtClean="0"/>
              <a:t> students for which they are responsible. </a:t>
            </a:r>
          </a:p>
          <a:p>
            <a:endParaRPr lang="en-US" baseline="0" dirty="0" smtClean="0"/>
          </a:p>
          <a:p>
            <a:r>
              <a:rPr lang="en-US" baseline="0" dirty="0" smtClean="0"/>
              <a:t>But, what about the principal? What support is there for the leader? Is the principal expected to shoulder the responsibility of keeping the school on track, managing the staff in the building, creating the schedules for meeting times and adequate classroom time, working with the staff on their instructional practices, AND maintaining communication with the families and community alone?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the current climate of school turnaround/transformation, it is tempting to think of the “turnaround principal” or “turnaround leader” that can come into a school and transform it from the ground up. While these individuals do exist, the number of them is few and typically, they remain at a school only as long as it takes to begin to see student achievement begin to rise. Then, the principal is moved to another school in dire need. So, what happens to the school that is left behind? Ben Levin writes in his book, </a:t>
            </a:r>
            <a:r>
              <a:rPr lang="en-US" sz="1200" b="0" i="1" u="none" strike="noStrike" kern="1200" baseline="0" dirty="0" smtClean="0">
                <a:solidFill>
                  <a:schemeClr val="tx1"/>
                </a:solidFill>
                <a:latin typeface="+mn-lt"/>
                <a:ea typeface="+mn-ea"/>
                <a:cs typeface="+mn-cs"/>
              </a:rPr>
              <a:t>How to Change 5000 Schools, </a:t>
            </a:r>
            <a:r>
              <a:rPr lang="en-US" sz="1200" b="1" i="0" u="none" strike="noStrike" kern="1200" baseline="0" dirty="0" smtClean="0">
                <a:solidFill>
                  <a:schemeClr val="tx1"/>
                </a:solidFill>
                <a:latin typeface="+mn-lt"/>
                <a:ea typeface="+mn-ea"/>
                <a:cs typeface="+mn-cs"/>
              </a:rPr>
              <a:t>“</a:t>
            </a:r>
            <a:r>
              <a:rPr lang="en-US" sz="1200" b="0" i="0" u="none" strike="noStrike" kern="1200" baseline="0" dirty="0" smtClean="0">
                <a:solidFill>
                  <a:schemeClr val="tx1"/>
                </a:solidFill>
                <a:latin typeface="+mn-lt"/>
                <a:ea typeface="+mn-ea"/>
                <a:cs typeface="+mn-cs"/>
              </a:rPr>
              <a:t>No leader, no matter how effective, can change an organization and maintain it in that changed state on her or his own. Organizations are about shared leadership and teamwork” (p. 181).</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22</a:t>
            </a:fld>
            <a:endParaRPr lang="en-US"/>
          </a:p>
        </p:txBody>
      </p:sp>
    </p:spTree>
    <p:extLst>
      <p:ext uri="{BB962C8B-B14F-4D97-AF65-F5344CB8AC3E}">
        <p14:creationId xmlns:p14="http://schemas.microsoft.com/office/powerpoint/2010/main" val="3443703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Research on</a:t>
            </a:r>
            <a:r>
              <a:rPr lang="en-US" baseline="0" dirty="0" smtClean="0"/>
              <a:t> effective and successful schools state that leadership should NOT rest only in the hands of one person, but should be distributed throughout a dedicated staff working in a team whose responsibilities include overseeing all the processes and moving parts of a school. “One of the common misconceptions about leadership at the school level is that is should reside with a single individual—namely the principal….Although it is certainly true that strong leadership from the principal can be a powerful force toward school reform, the notion that an individual can affect change by sheer will and personality is simply not supported by the research” (</a:t>
            </a:r>
            <a:r>
              <a:rPr lang="en-US" baseline="0" dirty="0" err="1" smtClean="0"/>
              <a:t>Marzano</a:t>
            </a:r>
            <a:r>
              <a:rPr lang="en-US" baseline="0" dirty="0" smtClean="0"/>
              <a:t>, 2003, p. 174).</a:t>
            </a:r>
          </a:p>
          <a:p>
            <a:endParaRPr lang="en-US" baseline="0" dirty="0" smtClean="0"/>
          </a:p>
          <a:p>
            <a:r>
              <a:rPr lang="en-US" baseline="0" dirty="0" smtClean="0"/>
              <a:t>That team may already exist in your school. It can be called a variety of names, but for our purpose here, we will call it the Leadership Team. </a:t>
            </a:r>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23</a:t>
            </a:fld>
            <a:endParaRPr lang="en-US"/>
          </a:p>
        </p:txBody>
      </p:sp>
    </p:spTree>
    <p:extLst>
      <p:ext uri="{BB962C8B-B14F-4D97-AF65-F5344CB8AC3E}">
        <p14:creationId xmlns:p14="http://schemas.microsoft.com/office/powerpoint/2010/main" val="12959005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decisions concern the general operation of the school and its continuous improvement. Schools typically place those decisions with a Leadership Team. In order to facilitate communication and coordination among the grade levels and the departments of the school, a typical composition of the Leadership Team is the principal and team leaders from the Instructional Teams as well as other staff members. The L</a:t>
            </a:r>
            <a:r>
              <a:rPr lang="en-US" sz="1200" b="0" i="0" u="none" strike="noStrike" kern="1200" baseline="0" dirty="0" smtClean="0">
                <a:solidFill>
                  <a:schemeClr val="tx1"/>
                </a:solidFill>
                <a:latin typeface="+mn-lt"/>
                <a:ea typeface="+mn-ea"/>
                <a:cs typeface="+mn-cs"/>
              </a:rPr>
              <a:t>eadership team needs time to meet, and it needs the right team members to drive innovations forward. </a:t>
            </a:r>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24</a:t>
            </a:fld>
            <a:endParaRPr lang="en-US"/>
          </a:p>
        </p:txBody>
      </p:sp>
    </p:spTree>
    <p:extLst>
      <p:ext uri="{BB962C8B-B14F-4D97-AF65-F5344CB8AC3E}">
        <p14:creationId xmlns:p14="http://schemas.microsoft.com/office/powerpoint/2010/main" val="13584384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“In a collaborative culture, members of the school community work together effectively and are guided by a common purpose. All members of the community—teachers, administrators, students and their families—share a common vision of what the school should be like. Together they set goals that lead them toward this vision. In doing so, they create a culture of discourse in which the most important educational matters facing the school are opening and honestly discussed” (Turning Point, 2000, p. 3). We call this “deep practice.”</a:t>
            </a:r>
          </a:p>
        </p:txBody>
      </p:sp>
      <p:sp>
        <p:nvSpPr>
          <p:cNvPr id="4" name="Slide Number Placeholder 3"/>
          <p:cNvSpPr>
            <a:spLocks noGrp="1"/>
          </p:cNvSpPr>
          <p:nvPr>
            <p:ph type="sldNum" sz="quarter" idx="10"/>
          </p:nvPr>
        </p:nvSpPr>
        <p:spPr/>
        <p:txBody>
          <a:bodyPr/>
          <a:lstStyle/>
          <a:p>
            <a:fld id="{B4CCA0DF-4229-4CCB-9EC7-8BBD7190507F}" type="slidenum">
              <a:rPr lang="en-US" smtClean="0"/>
              <a:t>25</a:t>
            </a:fld>
            <a:endParaRPr lang="en-US"/>
          </a:p>
        </p:txBody>
      </p:sp>
    </p:spTree>
    <p:extLst>
      <p:ext uri="{BB962C8B-B14F-4D97-AF65-F5344CB8AC3E}">
        <p14:creationId xmlns:p14="http://schemas.microsoft.com/office/powerpoint/2010/main" val="3574246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the book, Learning to Improve: How America’s Schools Can Get Better at Getting Better, the author’s write, “Improvement efforts need the good will and engagement of the people whose work is the subject of change.” (</a:t>
            </a:r>
            <a:r>
              <a:rPr lang="en-US" sz="1200" b="0" i="0" u="none" strike="noStrike" kern="1200" baseline="0" dirty="0" err="1" smtClean="0">
                <a:solidFill>
                  <a:schemeClr val="tx1"/>
                </a:solidFill>
                <a:latin typeface="+mn-lt"/>
                <a:ea typeface="+mn-ea"/>
                <a:cs typeface="+mn-cs"/>
              </a:rPr>
              <a:t>Bryk</a:t>
            </a:r>
            <a:r>
              <a:rPr lang="en-US" sz="1200" b="0" i="0" u="none" strike="noStrike" kern="1200" baseline="0" dirty="0" smtClean="0">
                <a:solidFill>
                  <a:schemeClr val="tx1"/>
                </a:solidFill>
                <a:latin typeface="+mn-lt"/>
                <a:ea typeface="+mn-ea"/>
                <a:cs typeface="+mn-cs"/>
              </a:rPr>
              <a:t>, Gomez, </a:t>
            </a:r>
            <a:r>
              <a:rPr lang="en-US" sz="1200" b="0" i="0" u="none" strike="noStrike" kern="1200" baseline="0" dirty="0" err="1" smtClean="0">
                <a:solidFill>
                  <a:schemeClr val="tx1"/>
                </a:solidFill>
                <a:latin typeface="+mn-lt"/>
                <a:ea typeface="+mn-ea"/>
                <a:cs typeface="+mn-cs"/>
              </a:rPr>
              <a:t>Grunow</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LeMahieu</a:t>
            </a:r>
            <a:r>
              <a:rPr lang="en-US" sz="1200" b="0" i="0" u="none" strike="noStrike" kern="1200" baseline="0" dirty="0" smtClean="0">
                <a:solidFill>
                  <a:schemeClr val="tx1"/>
                </a:solidFill>
                <a:latin typeface="+mn-lt"/>
                <a:ea typeface="+mn-ea"/>
                <a:cs typeface="+mn-cs"/>
              </a:rPr>
              <a:t>, 2015, p. 119)</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Whatever the degree of intended change, achieving it depends upon the engagement of people, communication of purpose, and articulation of short-term wins.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other words, everyone needs to be singing from the same songbook.</a:t>
            </a:r>
          </a:p>
        </p:txBody>
      </p:sp>
      <p:sp>
        <p:nvSpPr>
          <p:cNvPr id="4" name="Slide Number Placeholder 3"/>
          <p:cNvSpPr>
            <a:spLocks noGrp="1"/>
          </p:cNvSpPr>
          <p:nvPr>
            <p:ph type="sldNum" sz="quarter" idx="10"/>
          </p:nvPr>
        </p:nvSpPr>
        <p:spPr/>
        <p:txBody>
          <a:bodyPr/>
          <a:lstStyle/>
          <a:p>
            <a:fld id="{B4CCA0DF-4229-4CCB-9EC7-8BBD7190507F}" type="slidenum">
              <a:rPr lang="en-US" smtClean="0"/>
              <a:t>26</a:t>
            </a:fld>
            <a:endParaRPr lang="en-US"/>
          </a:p>
        </p:txBody>
      </p:sp>
    </p:spTree>
    <p:extLst>
      <p:ext uri="{BB962C8B-B14F-4D97-AF65-F5344CB8AC3E}">
        <p14:creationId xmlns:p14="http://schemas.microsoft.com/office/powerpoint/2010/main" val="885384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We’ve talked about knowing what the effective practices are that can make adult actions better. We know that we need to keep current on the research. We’ve talked about our students’ and our own process of learning: Assess, Plan, Monitor. We’ve talked how it all happens more efficiently, more effectively, and ultimately more successfully in teams. A Leadership Team to keep the school on track, Instructional Teams to keep classrooms on track, a School Community Council to keep your community involved, supportive, and excited. It helps to have a common language—everyone on the same page and understanding. And we know how important it is to celebrate when we are successful.</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In </a:t>
            </a:r>
            <a:r>
              <a:rPr lang="en-US" baseline="0" dirty="0" err="1" smtClean="0"/>
              <a:t>Thaler</a:t>
            </a:r>
            <a:r>
              <a:rPr lang="en-US" baseline="0" dirty="0" smtClean="0"/>
              <a:t> and </a:t>
            </a:r>
            <a:r>
              <a:rPr lang="en-US" baseline="0" dirty="0" err="1" smtClean="0"/>
              <a:t>Koval’s</a:t>
            </a:r>
            <a:r>
              <a:rPr lang="en-US" baseline="0" dirty="0" smtClean="0"/>
              <a:t> book, The Power of Small, they write, “Small, seemingly insignificant acts are powerful agents of change and growth—if we pay attention to them. Unfortunately, we live in a world where we are </a:t>
            </a:r>
            <a:r>
              <a:rPr lang="en-US" baseline="0" dirty="0" err="1" smtClean="0"/>
              <a:t>contstantly</a:t>
            </a:r>
            <a:r>
              <a:rPr lang="en-US" baseline="0" dirty="0" smtClean="0"/>
              <a:t> told to concentrate on the big things, to not sweat the small stuff. Because of that, we often feel that incremental change doesn’t count for much—it doesn’t pay off. We celebrate milestones and ignore the daily victories that herald persistent substantial change over time.” (p. 3)</a:t>
            </a:r>
          </a:p>
          <a:p>
            <a:endParaRPr lang="en-US" baseline="0" dirty="0" smtClean="0"/>
          </a:p>
        </p:txBody>
      </p:sp>
      <p:sp>
        <p:nvSpPr>
          <p:cNvPr id="4" name="Slide Number Placeholder 3"/>
          <p:cNvSpPr>
            <a:spLocks noGrp="1"/>
          </p:cNvSpPr>
          <p:nvPr>
            <p:ph type="sldNum" sz="quarter" idx="10"/>
          </p:nvPr>
        </p:nvSpPr>
        <p:spPr/>
        <p:txBody>
          <a:bodyPr/>
          <a:lstStyle/>
          <a:p>
            <a:fld id="{B4CCA0DF-4229-4CCB-9EC7-8BBD7190507F}" type="slidenum">
              <a:rPr lang="en-US" smtClean="0"/>
              <a:t>27</a:t>
            </a:fld>
            <a:endParaRPr lang="en-US"/>
          </a:p>
        </p:txBody>
      </p:sp>
    </p:spTree>
    <p:extLst>
      <p:ext uri="{BB962C8B-B14F-4D97-AF65-F5344CB8AC3E}">
        <p14:creationId xmlns:p14="http://schemas.microsoft.com/office/powerpoint/2010/main" val="7206329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All of these teams are involved in deep engagement of their own professional practices and how those practices affect the students most closely associated with them. Teams allow you to highlight each person’s experience and expertise and to share that with others. It also allows you to bolster and support those teachers, like Valerie, who may struggle with certain skills or lessons. </a:t>
            </a:r>
          </a:p>
          <a:p>
            <a:endParaRPr lang="en-US" dirty="0" smtClean="0"/>
          </a:p>
          <a:p>
            <a:r>
              <a:rPr lang="en-US" dirty="0" smtClean="0"/>
              <a:t>Now, what if there was a web-based process that could</a:t>
            </a:r>
            <a:r>
              <a:rPr lang="en-US" baseline="0" dirty="0" smtClean="0"/>
              <a:t> keep everyone on track?</a:t>
            </a:r>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28</a:t>
            </a:fld>
            <a:endParaRPr lang="en-US"/>
          </a:p>
        </p:txBody>
      </p:sp>
    </p:spTree>
    <p:extLst>
      <p:ext uri="{BB962C8B-B14F-4D97-AF65-F5344CB8AC3E}">
        <p14:creationId xmlns:p14="http://schemas.microsoft.com/office/powerpoint/2010/main" val="904644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“Educators—practitioners, policy makers, and researchers alike—are rarely at a loss for ideas about how to make things better. But they often lack the specific, practical knowledge necessary to get these ideas to actually work.” (</a:t>
            </a:r>
            <a:r>
              <a:rPr lang="en-US" baseline="0" dirty="0" err="1" smtClean="0"/>
              <a:t>Bryk</a:t>
            </a:r>
            <a:r>
              <a:rPr lang="en-US" baseline="0" dirty="0" smtClean="0"/>
              <a:t>, Gomez, </a:t>
            </a:r>
            <a:r>
              <a:rPr lang="en-US" baseline="0" dirty="0" err="1" smtClean="0"/>
              <a:t>Grunow</a:t>
            </a:r>
            <a:r>
              <a:rPr lang="en-US" baseline="0" dirty="0" smtClean="0"/>
              <a:t>, &amp; </a:t>
            </a:r>
            <a:r>
              <a:rPr lang="en-US" baseline="0" dirty="0" err="1" smtClean="0"/>
              <a:t>LeMahieu</a:t>
            </a:r>
            <a:r>
              <a:rPr lang="en-US" baseline="0" dirty="0" smtClean="0"/>
              <a:t>, 2015, p. 118-119)</a:t>
            </a:r>
          </a:p>
          <a:p>
            <a:endParaRPr lang="en-US" baseline="0" dirty="0" smtClean="0"/>
          </a:p>
          <a:p>
            <a:r>
              <a:rPr lang="en-US" baseline="0" dirty="0" smtClean="0"/>
              <a:t>Indistar was created to do just that. Give educators the practical knowledge necessary and present that knowledge in a format which gives everyone something to work on in a logical and strategic order while leaving the details of how that works in YOUR school with YOUR staff up to you. Indistar is premised on the beliefs that the people closest to the students can direct the continuous improvement of their schools and that those people bring to the table a wealth of experience and ingenuity.</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4CCA0DF-4229-4CCB-9EC7-8BBD7190507F}" type="slidenum">
              <a:rPr lang="en-US" smtClean="0"/>
              <a:t>29</a:t>
            </a:fld>
            <a:endParaRPr lang="en-US"/>
          </a:p>
        </p:txBody>
      </p:sp>
    </p:spTree>
    <p:extLst>
      <p:ext uri="{BB962C8B-B14F-4D97-AF65-F5344CB8AC3E}">
        <p14:creationId xmlns:p14="http://schemas.microsoft.com/office/powerpoint/2010/main" val="1723254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discussed what got you into education in the first place-who</a:t>
            </a:r>
            <a:r>
              <a:rPr lang="en-US" baseline="0" dirty="0" smtClean="0"/>
              <a:t> inspired you and what you hope your legacy will be. Looking back and looking forward is always a good way to reflect. But now, I’d like for you to think back to your first day on the job. </a:t>
            </a:r>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3</a:t>
            </a:fld>
            <a:endParaRPr lang="en-US"/>
          </a:p>
        </p:txBody>
      </p:sp>
    </p:spTree>
    <p:extLst>
      <p:ext uri="{BB962C8B-B14F-4D97-AF65-F5344CB8AC3E}">
        <p14:creationId xmlns:p14="http://schemas.microsoft.com/office/powerpoint/2010/main" val="3643323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work of school improvement is best accomplished</a:t>
            </a:r>
            <a:r>
              <a:rPr lang="en-US" baseline="0" dirty="0" smtClean="0"/>
              <a:t> collaboratively, involved in “deep practice”, with a Leadership Team, Instructional Teams, and a School Community Council to involve and inform families of the work of the school.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Indistar gives the Teams a structured process, guided</a:t>
            </a:r>
            <a:r>
              <a:rPr lang="en-US" baseline="0" dirty="0" smtClean="0"/>
              <a:t> by indicators of effective practice. The effective practices are listed in Indistar in a logical order. You have to have teams and strong principal leadership. That comes first. You have to have instructional teams. You have to create time for these teams to meet. And then you work on what these teams do, what they are responsible for in the school process. All of it affects the classroom and every detail matters in the education of every child. </a:t>
            </a:r>
            <a:endParaRPr lang="en-US" dirty="0" smtClean="0"/>
          </a:p>
          <a:p>
            <a:endParaRPr lang="en-US" dirty="0" smtClean="0"/>
          </a:p>
          <a:p>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30</a:t>
            </a:fld>
            <a:endParaRPr lang="en-US"/>
          </a:p>
        </p:txBody>
      </p:sp>
    </p:spTree>
    <p:extLst>
      <p:ext uri="{BB962C8B-B14F-4D97-AF65-F5344CB8AC3E}">
        <p14:creationId xmlns:p14="http://schemas.microsoft.com/office/powerpoint/2010/main" val="20988415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Indistar has a Wise Way, or a short research brief, attached to every indicator so the team does not have to go searching for the research that supports the indicator. The Leadership Team can read the short brief before their meeting and come prepared to assess how they think the schools meets what the research says or if they still have some work to do. And that’s okay. The whole point of looking at your own professional practices is to find places where you can do better. We can all do better—even at something we’ve been doing for years. A concert pianist still practices every day for hours on end. A master carpenter still hones his craft. We can always improve our own practices—even if we’re pretty good at them.</a:t>
            </a:r>
          </a:p>
          <a:p>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31</a:t>
            </a:fld>
            <a:endParaRPr lang="en-US"/>
          </a:p>
        </p:txBody>
      </p:sp>
    </p:spTree>
    <p:extLst>
      <p:ext uri="{BB962C8B-B14F-4D97-AF65-F5344CB8AC3E}">
        <p14:creationId xmlns:p14="http://schemas.microsoft.com/office/powerpoint/2010/main" val="3622250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Indistar provides</a:t>
            </a:r>
            <a:r>
              <a:rPr lang="en-US" baseline="0" dirty="0" smtClean="0"/>
              <a:t> a place for the Leadership Team to record their assessment of their professional practices. The team decides on each indicator of effective practice if they are already successfully implementing it in their school, are somewhat doing that in their school, or don’t have that practice in place at all. There is no punishment that comes down from above for being honest. It simply tells the team where they are beginning on their improvement journey. If the team is already successfully implementing one indicator, then they record their evidence—how do they know it is being implemented? How will they keep implementing? Once the evidence is in, the team can focus on indicators that are not being successfully implemented. </a:t>
            </a:r>
          </a:p>
          <a:p>
            <a:endParaRPr lang="en-US" baseline="0" dirty="0" smtClean="0"/>
          </a:p>
          <a:p>
            <a:r>
              <a:rPr lang="en-US" baseline="0" dirty="0" smtClean="0"/>
              <a:t>Does this seem familiar? Assessing. It’s part of the cycle. </a:t>
            </a:r>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32</a:t>
            </a:fld>
            <a:endParaRPr lang="en-US"/>
          </a:p>
        </p:txBody>
      </p:sp>
    </p:spTree>
    <p:extLst>
      <p:ext uri="{BB962C8B-B14F-4D97-AF65-F5344CB8AC3E}">
        <p14:creationId xmlns:p14="http://schemas.microsoft.com/office/powerpoint/2010/main" val="14500141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a:t>
            </a:r>
            <a:r>
              <a:rPr lang="en-US" baseline="0" dirty="0" smtClean="0"/>
              <a:t> the Leadership Team has decided it isn’t fully implementing an indicator, they get to decided if it is a priority right now, or if it is something that can wait. If it is a priority, then the team is going to PLAN how it will get better.</a:t>
            </a:r>
          </a:p>
          <a:p>
            <a:endParaRPr lang="en-US" baseline="0" dirty="0" smtClean="0"/>
          </a:p>
          <a:p>
            <a:r>
              <a:rPr lang="en-US" baseline="0" dirty="0" smtClean="0"/>
              <a:t>The next step in the cycle. Plan. How do we get from where we are to where we want to be? What does an effective practice look like in my school? In my classroom? With my students? Small, incremental steps keep the team on track and moving toward improvement. Tasks assigned to Leadership Team members, instructional staff, and others as appropriate makes sure everyone is involved and onboard. Engaged. Taking ownership of the changes happening in the school. </a:t>
            </a:r>
            <a:r>
              <a:rPr lang="en-US" baseline="0" dirty="0" err="1" smtClean="0"/>
              <a:t>Cokins</a:t>
            </a:r>
            <a:r>
              <a:rPr lang="en-US" baseline="0" dirty="0" smtClean="0"/>
              <a:t> (2009) writes that “we substantially underestimate the importance of . . .considering and altering people’s attitudes and behavior to overcome their natural resistance to change” (p. xxix). A change in attitude—mindset—is necessary for everyone to discover the joy of collaborative engagement in purposeful pursuit of professional mastery.</a:t>
            </a:r>
          </a:p>
          <a:p>
            <a:endParaRPr lang="en-US" baseline="0" dirty="0" smtClean="0"/>
          </a:p>
          <a:p>
            <a:r>
              <a:rPr lang="en-US" baseline="0" dirty="0" smtClean="0"/>
              <a:t>And that is what we want: professional mastery. Becoming the best at our profession that we can possibly be.</a:t>
            </a:r>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33</a:t>
            </a:fld>
            <a:endParaRPr lang="en-US"/>
          </a:p>
        </p:txBody>
      </p:sp>
    </p:spTree>
    <p:extLst>
      <p:ext uri="{BB962C8B-B14F-4D97-AF65-F5344CB8AC3E}">
        <p14:creationId xmlns:p14="http://schemas.microsoft.com/office/powerpoint/2010/main" val="37655410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we have a great plan in place.</a:t>
            </a:r>
            <a:r>
              <a:rPr lang="en-US" baseline="0" dirty="0" smtClean="0"/>
              <a:t> Indistar gives the Leadership Team a place to put all the details of the plan. Tasks to get us to where we want to go. People assigned to the tasks. The real work begins. Implementing the tasks. Making sure that what you planned to do actually works. The team comes back together to check on progress. Make changes to the plan if it isn’t working. You monitor the work constantly and calibrate changes when needed. Tweak here. Shift there. Honing your skills until…</a:t>
            </a:r>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34</a:t>
            </a:fld>
            <a:endParaRPr lang="en-US"/>
          </a:p>
        </p:txBody>
      </p:sp>
    </p:spTree>
    <p:extLst>
      <p:ext uri="{BB962C8B-B14F-4D97-AF65-F5344CB8AC3E}">
        <p14:creationId xmlns:p14="http://schemas.microsoft.com/office/powerpoint/2010/main" val="40547199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reach</a:t>
            </a:r>
            <a:r>
              <a:rPr lang="en-US" baseline="0" dirty="0" smtClean="0"/>
              <a:t> full implementation. Record your experience in Indistar. Write about the evidence you have that it is working. Plan how you will sustain all that hard work. And then…</a:t>
            </a:r>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35</a:t>
            </a:fld>
            <a:endParaRPr lang="en-US"/>
          </a:p>
        </p:txBody>
      </p:sp>
    </p:spTree>
    <p:extLst>
      <p:ext uri="{BB962C8B-B14F-4D97-AF65-F5344CB8AC3E}">
        <p14:creationId xmlns:p14="http://schemas.microsoft.com/office/powerpoint/2010/main" val="24417785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Celebrate!</a:t>
            </a:r>
            <a:r>
              <a:rPr lang="en-US" baseline="0" dirty="0" smtClean="0"/>
              <a:t> Remember the quote? “we live in a world where we are constantly told to concentrate on the big things, to not sweat the small stuff. Because of that, we often feel that incremental change doesn’t count for much—it doesn’t pay off. We celebrate milestones and ignore the daily victories that herald persistent substantial change over time.” (</a:t>
            </a:r>
            <a:r>
              <a:rPr lang="en-US" baseline="0" dirty="0" err="1" smtClean="0"/>
              <a:t>Thaler</a:t>
            </a:r>
            <a:r>
              <a:rPr lang="en-US" baseline="0" dirty="0" smtClean="0"/>
              <a:t> and </a:t>
            </a:r>
            <a:r>
              <a:rPr lang="en-US" baseline="0" dirty="0" err="1" smtClean="0"/>
              <a:t>Koval</a:t>
            </a:r>
            <a:r>
              <a:rPr lang="en-US" baseline="0" dirty="0" smtClean="0"/>
              <a:t>, 2009, p.3) Celebrating success keeps momentum and motivates everyone to reach higher. </a:t>
            </a:r>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36</a:t>
            </a:fld>
            <a:endParaRPr lang="en-US"/>
          </a:p>
        </p:txBody>
      </p:sp>
    </p:spTree>
    <p:extLst>
      <p:ext uri="{BB962C8B-B14F-4D97-AF65-F5344CB8AC3E}">
        <p14:creationId xmlns:p14="http://schemas.microsoft.com/office/powerpoint/2010/main" val="12208587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module,</a:t>
            </a:r>
            <a:r>
              <a:rPr lang="en-US" baseline="0" dirty="0" smtClean="0"/>
              <a:t> we’ve looked at the practices that effect student learning: our own professional practices. We’ve talked about how it is more efficient to work in teams—sharing expertise, bolstering those who need support, spreading the work among everyone to get buy-in and investment in the work. We’ve talked about the web-based process that makes this work streamlined and gives a roadmap to a school to know what is important to focus on but gives the school autonomy to figure out how that looks to them in their school and situation. </a:t>
            </a:r>
          </a:p>
          <a:p>
            <a:endParaRPr lang="en-US" baseline="0" dirty="0" smtClean="0"/>
          </a:p>
          <a:p>
            <a:r>
              <a:rPr lang="en-US" baseline="0" dirty="0" smtClean="0"/>
              <a:t>Please take a moment and fill out the What We’ve Learned. Also, decide what a next step might be for you as you go back to your own school to embed what you’ve learned into your daily practices. </a:t>
            </a:r>
          </a:p>
          <a:p>
            <a:endParaRPr lang="en-US" baseline="0" dirty="0" smtClean="0"/>
          </a:p>
          <a:p>
            <a:r>
              <a:rPr lang="en-US" baseline="0" dirty="0" smtClean="0"/>
              <a:t>In the next module: Teams, we’ll take a deeper dive into what teams look like and what they do specifically by looking at some of the indicators of effective practice that center on teams. </a:t>
            </a:r>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37</a:t>
            </a:fld>
            <a:endParaRPr lang="en-US"/>
          </a:p>
        </p:txBody>
      </p:sp>
    </p:spTree>
    <p:extLst>
      <p:ext uri="{BB962C8B-B14F-4D97-AF65-F5344CB8AC3E}">
        <p14:creationId xmlns:p14="http://schemas.microsoft.com/office/powerpoint/2010/main" val="1783900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4</a:t>
            </a:fld>
            <a:endParaRPr lang="en-US"/>
          </a:p>
        </p:txBody>
      </p:sp>
    </p:spTree>
    <p:extLst>
      <p:ext uri="{BB962C8B-B14F-4D97-AF65-F5344CB8AC3E}">
        <p14:creationId xmlns:p14="http://schemas.microsoft.com/office/powerpoint/2010/main" val="2432123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Valerie is a recent graduate from college with her degree in elementary education. She loved student teaching and is excited about stepping into her own classroom for the first time.</a:t>
            </a:r>
          </a:p>
          <a:p>
            <a:r>
              <a:rPr lang="en-US" sz="1200" b="0" i="0" u="none" strike="noStrike" kern="1200" baseline="0" dirty="0" smtClean="0">
                <a:solidFill>
                  <a:schemeClr val="tx1"/>
                </a:solidFill>
                <a:latin typeface="+mn-lt"/>
                <a:ea typeface="+mn-ea"/>
                <a:cs typeface="+mn-cs"/>
              </a:rPr>
              <a:t>She spent last week getting her room prepared and going over her lesson plans. On a warm day in late August, she waits by her door for all her new third grade students to come pouring in.</a:t>
            </a:r>
          </a:p>
          <a:p>
            <a:r>
              <a:rPr lang="en-US" sz="1200" b="0" i="0" u="none" strike="noStrike" kern="1200" baseline="0" dirty="0" smtClean="0">
                <a:solidFill>
                  <a:schemeClr val="tx1"/>
                </a:solidFill>
                <a:latin typeface="+mn-lt"/>
                <a:ea typeface="+mn-ea"/>
                <a:cs typeface="+mn-cs"/>
              </a:rPr>
              <a:t>She’s been imagining this day for months.</a:t>
            </a: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4CCA0DF-4229-4CCB-9EC7-8BBD7190507F}" type="slidenum">
              <a:rPr lang="en-US" smtClean="0"/>
              <a:t>5</a:t>
            </a:fld>
            <a:endParaRPr lang="en-US"/>
          </a:p>
        </p:txBody>
      </p:sp>
    </p:spTree>
    <p:extLst>
      <p:ext uri="{BB962C8B-B14F-4D97-AF65-F5344CB8AC3E}">
        <p14:creationId xmlns:p14="http://schemas.microsoft.com/office/powerpoint/2010/main" val="1138903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students all file in and take their seats. Valerie starts in on her first lesson—mathematics. As she begins her instruction, a few of the boys near the back of the room are talking. Valerie isn’t sure how to handle them. She doesn’t want to get off on the wrong foot with her students. She tells the boys repeatedly to be quiet and pay attention, but it seems to just draw more attention to them and away from her lesson. She scolds the boys, but she is now flustered and has lost her concentration on the lesson she prepared.</a:t>
            </a:r>
          </a:p>
          <a:p>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6</a:t>
            </a:fld>
            <a:endParaRPr lang="en-US"/>
          </a:p>
        </p:txBody>
      </p:sp>
    </p:spTree>
    <p:extLst>
      <p:ext uri="{BB962C8B-B14F-4D97-AF65-F5344CB8AC3E}">
        <p14:creationId xmlns:p14="http://schemas.microsoft.com/office/powerpoint/2010/main" val="426392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rest of the day does not go much better. Valerie quickly realizes that she has rushed through the material she has prepared and there is too much time left in the school day. Some of the class didn’t seem to understand what she was teaching them. Others just seemed bored. The reading activity completely bombed. She had three students at her desk at once to ask for help and the rest of the class took that opportunity to get up and run around the room. </a:t>
            </a:r>
          </a:p>
          <a:p>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7</a:t>
            </a:fld>
            <a:endParaRPr lang="en-US"/>
          </a:p>
        </p:txBody>
      </p:sp>
    </p:spTree>
    <p:extLst>
      <p:ext uri="{BB962C8B-B14F-4D97-AF65-F5344CB8AC3E}">
        <p14:creationId xmlns:p14="http://schemas.microsoft.com/office/powerpoint/2010/main" val="3844882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She shut her door to make sure no else could see how the class is behaving. She feels underprepared and frustrated with the class’s behavior. At the end of the day, she is relieved to see the last of the students go. She decides tonight, she will just have to prepare twice as much material to cover, but she has no idea how to keep her class in line. And if they didn’t get what she taught today, how will they ever understand what she has to teach tomorrow?</a:t>
            </a:r>
          </a:p>
          <a:p>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8</a:t>
            </a:fld>
            <a:endParaRPr lang="en-US"/>
          </a:p>
        </p:txBody>
      </p:sp>
    </p:spTree>
    <p:extLst>
      <p:ext uri="{BB962C8B-B14F-4D97-AF65-F5344CB8AC3E}">
        <p14:creationId xmlns:p14="http://schemas.microsoft.com/office/powerpoint/2010/main" val="2800410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Valerie knows that she needs </a:t>
            </a:r>
            <a:r>
              <a:rPr lang="en-US" baseline="0" dirty="0" smtClean="0"/>
              <a:t>to read up on what she learned about effective practices in classroom management. She needs to learn how to make sure all her students are getting the information at their level of understanding. But, how will she find time to do all that research? And once she’s found the research, she has to compare what she does now to what the effective practices are telling her she should do. She has to assess her own practices against the standard.</a:t>
            </a:r>
            <a:endParaRPr lang="en-US" dirty="0"/>
          </a:p>
        </p:txBody>
      </p:sp>
      <p:sp>
        <p:nvSpPr>
          <p:cNvPr id="4" name="Slide Number Placeholder 3"/>
          <p:cNvSpPr>
            <a:spLocks noGrp="1"/>
          </p:cNvSpPr>
          <p:nvPr>
            <p:ph type="sldNum" sz="quarter" idx="10"/>
          </p:nvPr>
        </p:nvSpPr>
        <p:spPr/>
        <p:txBody>
          <a:bodyPr/>
          <a:lstStyle/>
          <a:p>
            <a:fld id="{B4CCA0DF-4229-4CCB-9EC7-8BBD7190507F}" type="slidenum">
              <a:rPr lang="en-US" smtClean="0"/>
              <a:t>9</a:t>
            </a:fld>
            <a:endParaRPr lang="en-US"/>
          </a:p>
        </p:txBody>
      </p:sp>
    </p:spTree>
    <p:extLst>
      <p:ext uri="{BB962C8B-B14F-4D97-AF65-F5344CB8AC3E}">
        <p14:creationId xmlns:p14="http://schemas.microsoft.com/office/powerpoint/2010/main" val="2838832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3159" y="685800"/>
            <a:ext cx="6000750" cy="2971801"/>
          </a:xfrm>
        </p:spPr>
        <p:txBody>
          <a:bodyPr anchor="b">
            <a:normAutofit/>
          </a:bodyPr>
          <a:lstStyle>
            <a:lvl1pPr algn="l">
              <a:defRPr sz="3600">
                <a:solidFill>
                  <a:srgbClr val="B40000"/>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13159" y="3843868"/>
            <a:ext cx="4800600" cy="1947333"/>
          </a:xfrm>
        </p:spPr>
        <p:txBody>
          <a:bodyPr anchor="t">
            <a:normAutofit/>
          </a:bodyPr>
          <a:lstStyle>
            <a:lvl1pPr marL="0" indent="0" algn="l">
              <a:buNone/>
              <a:defRPr sz="1575">
                <a:solidFill>
                  <a:srgbClr val="045087"/>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cxnSp>
        <p:nvCxnSpPr>
          <p:cNvPr id="16" name="Straight Connector 15"/>
          <p:cNvCxnSpPr/>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581128" y="91546"/>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426869"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501878" y="32279"/>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884070" y="609602"/>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742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514350" y="533400"/>
            <a:ext cx="8114109"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16" name="Text Placeholder 9"/>
          <p:cNvSpPr>
            <a:spLocks noGrp="1"/>
          </p:cNvSpPr>
          <p:nvPr>
            <p:ph type="body" sz="quarter" idx="14"/>
          </p:nvPr>
        </p:nvSpPr>
        <p:spPr>
          <a:xfrm>
            <a:off x="685801" y="3843867"/>
            <a:ext cx="6228158" cy="457200"/>
          </a:xfrm>
        </p:spPr>
        <p:txBody>
          <a:bodyPr anchor="t">
            <a:normAutofit/>
          </a:bodyPr>
          <a:lstStyle>
            <a:lvl1pPr marL="0" indent="0">
              <a:buFontTx/>
              <a:buNone/>
              <a:defRPr sz="1200">
                <a:solidFill>
                  <a:srgbClr val="045087"/>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4" name="Footer Placeholder 3"/>
          <p:cNvSpPr>
            <a:spLocks noGrp="1"/>
          </p:cNvSpPr>
          <p:nvPr>
            <p:ph type="ftr" sz="quarter" idx="11"/>
          </p:nvPr>
        </p:nvSpPr>
        <p:spPr>
          <a:xfrm>
            <a:off x="513159" y="6172201"/>
            <a:ext cx="565785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127744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anchor="ctr">
            <a:normAutofit/>
          </a:bodyPr>
          <a:lstStyle>
            <a:lvl1pPr algn="l">
              <a:defRPr sz="24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13159" y="4114800"/>
            <a:ext cx="6401991" cy="1879600"/>
          </a:xfrm>
        </p:spPr>
        <p:txBody>
          <a:bodyPr anchor="ctr">
            <a:normAutofit/>
          </a:bodyPr>
          <a:lstStyle>
            <a:lvl1pPr marL="0" indent="0" algn="l">
              <a:buNone/>
              <a:defRPr sz="1500">
                <a:solidFill>
                  <a:srgbClr val="045087"/>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59401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685800"/>
            <a:ext cx="6858001" cy="2743200"/>
          </a:xfrm>
        </p:spPr>
        <p:txBody>
          <a:bodyPr anchor="ctr">
            <a:normAutofit/>
          </a:bodyPr>
          <a:lstStyle>
            <a:lvl1pPr algn="l">
              <a:defRPr sz="2400" b="0" cap="all">
                <a:solidFill>
                  <a:srgbClr val="B40000"/>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84659" y="3429000"/>
            <a:ext cx="6400800" cy="381000"/>
          </a:xfrm>
        </p:spPr>
        <p:txBody>
          <a:bodyPr anchor="ctr"/>
          <a:lstStyle>
            <a:lvl1pPr marL="0" indent="0">
              <a:buFontTx/>
              <a:buNone/>
              <a:defRPr>
                <a:solidFill>
                  <a:srgbClr val="045087"/>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3160" y="4301068"/>
            <a:ext cx="6400800" cy="1684865"/>
          </a:xfrm>
        </p:spPr>
        <p:txBody>
          <a:bodyPr anchor="ctr">
            <a:normAutofit/>
          </a:bodyPr>
          <a:lstStyle>
            <a:lvl1pPr marL="0" indent="0" algn="l">
              <a:buNone/>
              <a:defRPr sz="1500">
                <a:solidFill>
                  <a:srgbClr val="045087"/>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
        <p:nvSpPr>
          <p:cNvPr id="14" name="TextBox 13"/>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314871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3159" y="3429000"/>
            <a:ext cx="6400800" cy="1697400"/>
          </a:xfrm>
        </p:spPr>
        <p:txBody>
          <a:bodyPr anchor="b">
            <a:normAutofit/>
          </a:bodyPr>
          <a:lstStyle>
            <a:lvl1pPr algn="l">
              <a:defRPr sz="24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13158" y="5132981"/>
            <a:ext cx="6401993" cy="860400"/>
          </a:xfrm>
        </p:spPr>
        <p:txBody>
          <a:bodyPr anchor="t">
            <a:normAutofit/>
          </a:bodyPr>
          <a:lstStyle>
            <a:lvl1pPr marL="0" indent="0" algn="l">
              <a:buNone/>
              <a:defRPr sz="1500">
                <a:solidFill>
                  <a:srgbClr val="045087"/>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2133673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60" y="685800"/>
            <a:ext cx="6858000" cy="2743200"/>
          </a:xfrm>
        </p:spPr>
        <p:txBody>
          <a:bodyPr anchor="ctr">
            <a:normAutofit/>
          </a:bodyPr>
          <a:lstStyle>
            <a:lvl1pPr algn="l">
              <a:defRPr sz="2400" b="0" cap="all">
                <a:solidFill>
                  <a:srgbClr val="B40000"/>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3159" y="3928534"/>
            <a:ext cx="6400801" cy="1049866"/>
          </a:xfrm>
        </p:spPr>
        <p:txBody>
          <a:bodyPr vert="horz" lIns="91440" tIns="45720" rIns="91440" bIns="45720" rtlCol="0" anchor="b">
            <a:normAutofit/>
          </a:bodyPr>
          <a:lstStyle>
            <a:lvl1pPr>
              <a:buNone/>
              <a:defRPr lang="en-US" sz="1800" b="0" cap="all" dirty="0">
                <a:ln w="3175" cmpd="sng">
                  <a:noFill/>
                </a:ln>
                <a:solidFill>
                  <a:srgbClr val="045087">
                    <a:alpha val="98000"/>
                  </a:srgbClr>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3159" y="4978400"/>
            <a:ext cx="6400801" cy="10160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
        <p:nvSpPr>
          <p:cNvPr id="11" name="TextBox 10"/>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2" name="TextBox 11"/>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377531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vert="horz" lIns="91440" tIns="45720" rIns="91440" bIns="45720" rtlCol="0" anchor="ctr">
            <a:normAutofit/>
          </a:bodyPr>
          <a:lstStyle>
            <a:lvl1pPr>
              <a:defRPr lang="en-US" b="0" dirty="0">
                <a:solidFill>
                  <a:srgbClr val="B40000"/>
                </a:solidFill>
              </a:defRPr>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3159" y="3928534"/>
            <a:ext cx="6400800" cy="838200"/>
          </a:xfrm>
        </p:spPr>
        <p:txBody>
          <a:bodyPr vert="horz" lIns="91440" tIns="45720" rIns="91440" bIns="45720" rtlCol="0" anchor="b">
            <a:normAutofit/>
          </a:bodyPr>
          <a:lstStyle>
            <a:lvl1pPr>
              <a:buNone/>
              <a:defRPr lang="en-US" sz="1800" b="0" cap="all" dirty="0">
                <a:ln w="3175" cmpd="sng">
                  <a:noFill/>
                </a:ln>
                <a:solidFill>
                  <a:srgbClr val="045087"/>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3159" y="4766733"/>
            <a:ext cx="6400801" cy="1227667"/>
          </a:xfrm>
        </p:spPr>
        <p:txBody>
          <a:bodyPr anchor="t">
            <a:normAutofit/>
          </a:bodyPr>
          <a:lstStyle>
            <a:lvl1pPr marL="0" indent="0" algn="l">
              <a:buNone/>
              <a:defRPr sz="1350">
                <a:solidFill>
                  <a:srgbClr val="045087"/>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173494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B4000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buClrTx/>
              <a:defRPr>
                <a:solidFill>
                  <a:srgbClr val="045087"/>
                </a:solidFill>
              </a:defRPr>
            </a:lvl1pPr>
            <a:lvl2pPr>
              <a:buClrTx/>
              <a:defRPr>
                <a:solidFill>
                  <a:srgbClr val="045087"/>
                </a:solidFill>
              </a:defRPr>
            </a:lvl2pPr>
            <a:lvl3pPr>
              <a:buClrTx/>
              <a:defRPr>
                <a:solidFill>
                  <a:srgbClr val="045087"/>
                </a:solidFill>
              </a:defRPr>
            </a:lvl3pPr>
            <a:lvl4pPr>
              <a:buClrTx/>
              <a:defRPr>
                <a:solidFill>
                  <a:srgbClr val="045087"/>
                </a:solidFill>
              </a:defRPr>
            </a:lvl4pPr>
            <a:lvl5pPr>
              <a:buClrTx/>
              <a:defRPr>
                <a:solidFill>
                  <a:srgbClr val="045087"/>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153206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909" y="685800"/>
            <a:ext cx="1543050" cy="4572000"/>
          </a:xfrm>
        </p:spPr>
        <p:txBody>
          <a:bodyPr vert="eaVert"/>
          <a:lstStyle>
            <a:lvl1pPr>
              <a:defRPr>
                <a:solidFill>
                  <a:srgbClr val="B4000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85800"/>
            <a:ext cx="5867400" cy="5308600"/>
          </a:xfrm>
        </p:spPr>
        <p:txBody>
          <a:bodyPr vert="eaVert" anchor="t"/>
          <a:lstStyle>
            <a:lvl1pPr>
              <a:buClrTx/>
              <a:defRPr>
                <a:solidFill>
                  <a:srgbClr val="045087"/>
                </a:solidFill>
              </a:defRPr>
            </a:lvl1pPr>
            <a:lvl2pPr>
              <a:buClrTx/>
              <a:defRPr>
                <a:solidFill>
                  <a:srgbClr val="045087"/>
                </a:solidFill>
              </a:defRPr>
            </a:lvl2pPr>
            <a:lvl3pPr>
              <a:buClrTx/>
              <a:defRPr>
                <a:solidFill>
                  <a:srgbClr val="045087"/>
                </a:solidFill>
              </a:defRPr>
            </a:lvl3pPr>
            <a:lvl4pPr>
              <a:buClrTx/>
              <a:defRPr>
                <a:solidFill>
                  <a:srgbClr val="045087"/>
                </a:solidFill>
              </a:defRPr>
            </a:lvl4pPr>
            <a:lvl5pPr>
              <a:buClrTx/>
              <a:defRPr>
                <a:solidFill>
                  <a:srgbClr val="045087"/>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157335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BD0458-BAE8-48F0-9EFC-00DE69409386}"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7164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BD0458-BAE8-48F0-9EFC-00DE69409386}"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69324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lvl1pPr>
              <a:buClrTx/>
              <a:defRPr>
                <a:solidFill>
                  <a:srgbClr val="045087"/>
                </a:solidFill>
              </a:defRPr>
            </a:lvl1pPr>
            <a:lvl2pPr>
              <a:buClrTx/>
              <a:defRPr>
                <a:solidFill>
                  <a:srgbClr val="045087"/>
                </a:solidFill>
              </a:defRPr>
            </a:lvl2pPr>
            <a:lvl3pPr>
              <a:buClrTx/>
              <a:defRPr>
                <a:solidFill>
                  <a:srgbClr val="045087"/>
                </a:solidFill>
              </a:defRPr>
            </a:lvl3pPr>
            <a:lvl4pPr>
              <a:buClrTx/>
              <a:defRPr>
                <a:solidFill>
                  <a:srgbClr val="045087"/>
                </a:solidFill>
              </a:defRPr>
            </a:lvl4pPr>
            <a:lvl5pPr>
              <a:buClrTx/>
              <a:defRPr>
                <a:solidFill>
                  <a:srgbClr val="045087"/>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2528286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BD0458-BAE8-48F0-9EFC-00DE69409386}"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220644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BD0458-BAE8-48F0-9EFC-00DE69409386}" type="datetimeFigureOut">
              <a:rPr lang="en-US" smtClean="0"/>
              <a:t>7/9/2015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4202892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BD0458-BAE8-48F0-9EFC-00DE69409386}" type="datetimeFigureOut">
              <a:rPr lang="en-US" smtClean="0"/>
              <a:t>7/9/2015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323020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BD0458-BAE8-48F0-9EFC-00DE69409386}" type="datetimeFigureOut">
              <a:rPr lang="en-US" smtClean="0"/>
              <a:t>7/9/2015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351408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BD0458-BAE8-48F0-9EFC-00DE69409386}" type="datetimeFigureOut">
              <a:rPr lang="en-US" smtClean="0"/>
              <a:t>7/9/2015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143662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BD0458-BAE8-48F0-9EFC-00DE69409386}" type="datetimeFigureOut">
              <a:rPr lang="en-US" smtClean="0"/>
              <a:t>7/9/2015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2764686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BD0458-BAE8-48F0-9EFC-00DE69409386}" type="datetimeFigureOut">
              <a:rPr lang="en-US" smtClean="0"/>
              <a:t>7/9/2015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176881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BD0458-BAE8-48F0-9EFC-00DE69409386}"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323141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BD0458-BAE8-48F0-9EFC-00DE69409386}"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281489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BD0458-BAE8-48F0-9EFC-00DE69409386}" type="datetimeFigureOut">
              <a:rPr lang="en-US" smtClean="0"/>
              <a:t>7/9/2015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0FFA53-2E48-41DB-9AC9-19B8B7F5B849}" type="slidenum">
              <a:rPr lang="en-US" smtClean="0"/>
              <a:t>‹#›</a:t>
            </a:fld>
            <a:endParaRPr lang="en-US"/>
          </a:p>
        </p:txBody>
      </p:sp>
    </p:spTree>
    <p:extLst>
      <p:ext uri="{BB962C8B-B14F-4D97-AF65-F5344CB8AC3E}">
        <p14:creationId xmlns:p14="http://schemas.microsoft.com/office/powerpoint/2010/main" val="156029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159" y="2006600"/>
            <a:ext cx="6400801" cy="2281600"/>
          </a:xfrm>
        </p:spPr>
        <p:txBody>
          <a:bodyPr anchor="b">
            <a:normAutofit/>
          </a:bodyPr>
          <a:lstStyle>
            <a:lvl1pPr algn="l">
              <a:defRPr sz="27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13160" y="4495800"/>
            <a:ext cx="6400800" cy="1498600"/>
          </a:xfrm>
        </p:spPr>
        <p:txBody>
          <a:bodyPr anchor="t">
            <a:normAutofit/>
          </a:bodyPr>
          <a:lstStyle>
            <a:lvl1pPr marL="0" indent="0" algn="l">
              <a:buNone/>
              <a:defRPr sz="1350">
                <a:solidFill>
                  <a:srgbClr val="045087"/>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150661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23B3FC9-3056-4722-8172-1E40670E67B4}"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6443C-2204-4280-B386-4408B02698DD}" type="slidenum">
              <a:rPr lang="en-US" smtClean="0"/>
              <a:t>‹#›</a:t>
            </a:fld>
            <a:endParaRPr lang="en-US"/>
          </a:p>
        </p:txBody>
      </p:sp>
    </p:spTree>
    <p:extLst>
      <p:ext uri="{BB962C8B-B14F-4D97-AF65-F5344CB8AC3E}">
        <p14:creationId xmlns:p14="http://schemas.microsoft.com/office/powerpoint/2010/main" val="80792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3B3FC9-3056-4722-8172-1E40670E67B4}"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6443C-2204-4280-B386-4408B02698DD}" type="slidenum">
              <a:rPr lang="en-US" smtClean="0"/>
              <a:t>‹#›</a:t>
            </a:fld>
            <a:endParaRPr lang="en-US"/>
          </a:p>
        </p:txBody>
      </p:sp>
    </p:spTree>
    <p:extLst>
      <p:ext uri="{BB962C8B-B14F-4D97-AF65-F5344CB8AC3E}">
        <p14:creationId xmlns:p14="http://schemas.microsoft.com/office/powerpoint/2010/main" val="218650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3B3FC9-3056-4722-8172-1E40670E67B4}"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6443C-2204-4280-B386-4408B02698DD}" type="slidenum">
              <a:rPr lang="en-US" smtClean="0"/>
              <a:t>‹#›</a:t>
            </a:fld>
            <a:endParaRPr lang="en-US"/>
          </a:p>
        </p:txBody>
      </p:sp>
    </p:spTree>
    <p:extLst>
      <p:ext uri="{BB962C8B-B14F-4D97-AF65-F5344CB8AC3E}">
        <p14:creationId xmlns:p14="http://schemas.microsoft.com/office/powerpoint/2010/main" val="196954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23B3FC9-3056-4722-8172-1E40670E67B4}" type="datetimeFigureOut">
              <a:rPr lang="en-US" smtClean="0"/>
              <a:t>7/9/2015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6443C-2204-4280-B386-4408B02698DD}" type="slidenum">
              <a:rPr lang="en-US" smtClean="0"/>
              <a:t>‹#›</a:t>
            </a:fld>
            <a:endParaRPr lang="en-US"/>
          </a:p>
        </p:txBody>
      </p:sp>
    </p:spTree>
    <p:extLst>
      <p:ext uri="{BB962C8B-B14F-4D97-AF65-F5344CB8AC3E}">
        <p14:creationId xmlns:p14="http://schemas.microsoft.com/office/powerpoint/2010/main" val="14832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23B3FC9-3056-4722-8172-1E40670E67B4}" type="datetimeFigureOut">
              <a:rPr lang="en-US" smtClean="0"/>
              <a:t>7/9/2015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F6443C-2204-4280-B386-4408B02698DD}" type="slidenum">
              <a:rPr lang="en-US" smtClean="0"/>
              <a:t>‹#›</a:t>
            </a:fld>
            <a:endParaRPr lang="en-US"/>
          </a:p>
        </p:txBody>
      </p:sp>
    </p:spTree>
    <p:extLst>
      <p:ext uri="{BB962C8B-B14F-4D97-AF65-F5344CB8AC3E}">
        <p14:creationId xmlns:p14="http://schemas.microsoft.com/office/powerpoint/2010/main" val="3506601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3B3FC9-3056-4722-8172-1E40670E67B4}" type="datetimeFigureOut">
              <a:rPr lang="en-US" smtClean="0"/>
              <a:t>7/9/2015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F6443C-2204-4280-B386-4408B02698DD}" type="slidenum">
              <a:rPr lang="en-US" smtClean="0"/>
              <a:t>‹#›</a:t>
            </a:fld>
            <a:endParaRPr lang="en-US"/>
          </a:p>
        </p:txBody>
      </p:sp>
    </p:spTree>
    <p:extLst>
      <p:ext uri="{BB962C8B-B14F-4D97-AF65-F5344CB8AC3E}">
        <p14:creationId xmlns:p14="http://schemas.microsoft.com/office/powerpoint/2010/main" val="179420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3B3FC9-3056-4722-8172-1E40670E67B4}" type="datetimeFigureOut">
              <a:rPr lang="en-US" smtClean="0"/>
              <a:t>7/9/2015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F6443C-2204-4280-B386-4408B02698DD}" type="slidenum">
              <a:rPr lang="en-US" smtClean="0"/>
              <a:t>‹#›</a:t>
            </a:fld>
            <a:endParaRPr lang="en-US"/>
          </a:p>
        </p:txBody>
      </p:sp>
    </p:spTree>
    <p:extLst>
      <p:ext uri="{BB962C8B-B14F-4D97-AF65-F5344CB8AC3E}">
        <p14:creationId xmlns:p14="http://schemas.microsoft.com/office/powerpoint/2010/main" val="146278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3B3FC9-3056-4722-8172-1E40670E67B4}" type="datetimeFigureOut">
              <a:rPr lang="en-US" smtClean="0"/>
              <a:t>7/9/2015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6443C-2204-4280-B386-4408B02698DD}" type="slidenum">
              <a:rPr lang="en-US" smtClean="0"/>
              <a:t>‹#›</a:t>
            </a:fld>
            <a:endParaRPr lang="en-US"/>
          </a:p>
        </p:txBody>
      </p:sp>
    </p:spTree>
    <p:extLst>
      <p:ext uri="{BB962C8B-B14F-4D97-AF65-F5344CB8AC3E}">
        <p14:creationId xmlns:p14="http://schemas.microsoft.com/office/powerpoint/2010/main" val="61124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3B3FC9-3056-4722-8172-1E40670E67B4}" type="datetimeFigureOut">
              <a:rPr lang="en-US" smtClean="0"/>
              <a:t>7/9/2015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6443C-2204-4280-B386-4408B02698DD}" type="slidenum">
              <a:rPr lang="en-US" smtClean="0"/>
              <a:t>‹#›</a:t>
            </a:fld>
            <a:endParaRPr lang="en-US"/>
          </a:p>
        </p:txBody>
      </p:sp>
    </p:spTree>
    <p:extLst>
      <p:ext uri="{BB962C8B-B14F-4D97-AF65-F5344CB8AC3E}">
        <p14:creationId xmlns:p14="http://schemas.microsoft.com/office/powerpoint/2010/main" val="216297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3B3FC9-3056-4722-8172-1E40670E67B4}"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6443C-2204-4280-B386-4408B02698DD}" type="slidenum">
              <a:rPr lang="en-US" smtClean="0"/>
              <a:t>‹#›</a:t>
            </a:fld>
            <a:endParaRPr lang="en-US"/>
          </a:p>
        </p:txBody>
      </p:sp>
    </p:spTree>
    <p:extLst>
      <p:ext uri="{BB962C8B-B14F-4D97-AF65-F5344CB8AC3E}">
        <p14:creationId xmlns:p14="http://schemas.microsoft.com/office/powerpoint/2010/main" val="278136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3159" y="685801"/>
            <a:ext cx="3703241" cy="3615267"/>
          </a:xfrm>
        </p:spPr>
        <p:txBody>
          <a:bodyPr>
            <a:normAutofit/>
          </a:bodyPr>
          <a:lstStyle>
            <a:lvl1pPr>
              <a:buClrTx/>
              <a:defRPr>
                <a:solidFill>
                  <a:srgbClr val="045087"/>
                </a:solidFill>
              </a:defRPr>
            </a:lvl1pPr>
            <a:lvl2pPr>
              <a:buClrTx/>
              <a:defRPr>
                <a:solidFill>
                  <a:srgbClr val="045087"/>
                </a:solidFill>
              </a:defRPr>
            </a:lvl2pPr>
            <a:lvl3pPr>
              <a:buClrTx/>
              <a:defRPr>
                <a:solidFill>
                  <a:srgbClr val="045087"/>
                </a:solidFill>
              </a:defRPr>
            </a:lvl3pPr>
            <a:lvl4pPr>
              <a:buClrTx/>
              <a:defRPr>
                <a:solidFill>
                  <a:srgbClr val="045087"/>
                </a:solidFill>
              </a:defRPr>
            </a:lvl4pPr>
            <a:lvl5pPr>
              <a:buClrTx/>
              <a:defRPr>
                <a:solidFill>
                  <a:srgbClr val="045087"/>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56100" y="685801"/>
            <a:ext cx="3700859" cy="3615266"/>
          </a:xfrm>
        </p:spPr>
        <p:txBody>
          <a:bodyPr>
            <a:normAutofit/>
          </a:bodyPr>
          <a:lstStyle>
            <a:lvl1pPr>
              <a:buClrTx/>
              <a:defRPr>
                <a:solidFill>
                  <a:srgbClr val="045087"/>
                </a:solidFill>
              </a:defRPr>
            </a:lvl1pPr>
            <a:lvl2pPr>
              <a:buClrTx/>
              <a:defRPr>
                <a:solidFill>
                  <a:srgbClr val="045087"/>
                </a:solidFill>
              </a:defRPr>
            </a:lvl2pPr>
            <a:lvl3pPr>
              <a:buClrTx/>
              <a:defRPr>
                <a:solidFill>
                  <a:srgbClr val="045087"/>
                </a:solidFill>
              </a:defRPr>
            </a:lvl3pPr>
            <a:lvl4pPr>
              <a:buClrTx/>
              <a:defRPr>
                <a:solidFill>
                  <a:srgbClr val="045087"/>
                </a:solidFill>
              </a:defRPr>
            </a:lvl4pPr>
            <a:lvl5pPr>
              <a:buClrTx/>
              <a:defRPr>
                <a:solidFill>
                  <a:srgbClr val="045087"/>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6" name="Footer Placeholder 5"/>
          <p:cNvSpPr>
            <a:spLocks noGrp="1"/>
          </p:cNvSpPr>
          <p:nvPr>
            <p:ph type="ftr" sz="quarter" idx="11"/>
          </p:nvPr>
        </p:nvSpPr>
        <p:spPr>
          <a:xfrm>
            <a:off x="513159" y="6172201"/>
            <a:ext cx="565785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407143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23B3FC9-3056-4722-8172-1E40670E67B4}" type="datetimeFigureOut">
              <a:rPr lang="en-US" smtClean="0"/>
              <a:t>7/9/2015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6443C-2204-4280-B386-4408B02698DD}" type="slidenum">
              <a:rPr lang="en-US" smtClean="0"/>
              <a:t>‹#›</a:t>
            </a:fld>
            <a:endParaRPr lang="en-US"/>
          </a:p>
        </p:txBody>
      </p:sp>
    </p:spTree>
    <p:extLst>
      <p:ext uri="{BB962C8B-B14F-4D97-AF65-F5344CB8AC3E}">
        <p14:creationId xmlns:p14="http://schemas.microsoft.com/office/powerpoint/2010/main" val="3556925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3159" y="685800"/>
            <a:ext cx="6000750" cy="2971801"/>
          </a:xfrm>
        </p:spPr>
        <p:txBody>
          <a:bodyPr anchor="b">
            <a:normAutofit/>
          </a:bodyPr>
          <a:lstStyle>
            <a:lvl1pPr algn="l">
              <a:defRPr sz="3600">
                <a:solidFill>
                  <a:srgbClr val="B40000"/>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13159" y="3843868"/>
            <a:ext cx="4800600" cy="1947333"/>
          </a:xfrm>
        </p:spPr>
        <p:txBody>
          <a:bodyPr anchor="t">
            <a:normAutofit/>
          </a:bodyPr>
          <a:lstStyle>
            <a:lvl1pPr marL="0" indent="0" algn="l">
              <a:buNone/>
              <a:defRPr sz="1575">
                <a:solidFill>
                  <a:srgbClr val="045087"/>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cxnSp>
        <p:nvCxnSpPr>
          <p:cNvPr id="16" name="Straight Connector 15"/>
          <p:cNvCxnSpPr/>
          <p:nvPr/>
        </p:nvCxnSpPr>
        <p:spPr>
          <a:xfrm flipH="1">
            <a:off x="6171009" y="8467"/>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581128" y="91546"/>
            <a:ext cx="4560491"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426869"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501878" y="32279"/>
            <a:ext cx="3639742"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884070" y="609602"/>
            <a:ext cx="325754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342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3159" y="457201"/>
            <a:ext cx="6400800" cy="1507067"/>
          </a:xfrm>
        </p:spPr>
        <p:txBody>
          <a:bodyPr/>
          <a:lstStyle>
            <a:lvl1pPr>
              <a:defRPr>
                <a:solidFill>
                  <a:srgbClr val="B4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3159" y="2260601"/>
            <a:ext cx="6400800" cy="3615267"/>
          </a:xfrm>
        </p:spPr>
        <p:txBody>
          <a:bodyPr anchor="ct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254688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159" y="2006600"/>
            <a:ext cx="6400801" cy="2281600"/>
          </a:xfrm>
        </p:spPr>
        <p:txBody>
          <a:bodyPr anchor="b">
            <a:normAutofit/>
          </a:bodyPr>
          <a:lstStyle>
            <a:lvl1pPr algn="l">
              <a:defRPr sz="27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13160" y="4495800"/>
            <a:ext cx="6400800" cy="1498600"/>
          </a:xfrm>
        </p:spPr>
        <p:txBody>
          <a:bodyPr anchor="t">
            <a:normAutofit/>
          </a:bodyPr>
          <a:lstStyle>
            <a:lvl1pPr marL="0" indent="0" algn="l">
              <a:buNone/>
              <a:defRPr sz="1350">
                <a:solidFill>
                  <a:srgbClr val="0F496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3547968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3159" y="685801"/>
            <a:ext cx="3703241" cy="3615267"/>
          </a:xfrm>
        </p:spPr>
        <p:txBody>
          <a:bodyPr>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56100" y="685801"/>
            <a:ext cx="3700859" cy="3615266"/>
          </a:xfrm>
        </p:spPr>
        <p:txBody>
          <a:bodyPr>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6" name="Footer Placeholder 5"/>
          <p:cNvSpPr>
            <a:spLocks noGrp="1"/>
          </p:cNvSpPr>
          <p:nvPr>
            <p:ph type="ftr" sz="quarter" idx="11"/>
          </p:nvPr>
        </p:nvSpPr>
        <p:spPr>
          <a:xfrm>
            <a:off x="513159" y="6172201"/>
            <a:ext cx="565785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242079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9061" y="685800"/>
            <a:ext cx="3487340" cy="576262"/>
          </a:xfrm>
        </p:spPr>
        <p:txBody>
          <a:bodyPr anchor="b">
            <a:noAutofit/>
          </a:bodyPr>
          <a:lstStyle>
            <a:lvl1pPr marL="0" indent="0">
              <a:buNone/>
              <a:defRPr sz="2100" b="0">
                <a:solidFill>
                  <a:srgbClr val="0F496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3159" y="1270529"/>
            <a:ext cx="3703241" cy="3030538"/>
          </a:xfrm>
        </p:spPr>
        <p:txBody>
          <a:bodyPr anchor="t">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59299" y="685800"/>
            <a:ext cx="3498851" cy="576262"/>
          </a:xfrm>
        </p:spPr>
        <p:txBody>
          <a:bodyPr anchor="b">
            <a:noAutofit/>
          </a:bodyPr>
          <a:lstStyle>
            <a:lvl1pPr marL="0" indent="0">
              <a:buNone/>
              <a:defRPr sz="2100" b="0">
                <a:solidFill>
                  <a:srgbClr val="0F496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354909" y="1262062"/>
            <a:ext cx="3696891" cy="3030538"/>
          </a:xfrm>
        </p:spPr>
        <p:txBody>
          <a:bodyPr anchor="t">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8" name="Footer Placeholder 7"/>
          <p:cNvSpPr>
            <a:spLocks noGrp="1"/>
          </p:cNvSpPr>
          <p:nvPr>
            <p:ph type="ftr" sz="quarter" idx="11"/>
          </p:nvPr>
        </p:nvSpPr>
        <p:spPr>
          <a:xfrm>
            <a:off x="513159" y="6172201"/>
            <a:ext cx="565785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46003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4" name="Footer Placeholder 3"/>
          <p:cNvSpPr>
            <a:spLocks noGrp="1"/>
          </p:cNvSpPr>
          <p:nvPr>
            <p:ph type="ftr" sz="quarter" idx="11"/>
          </p:nvPr>
        </p:nvSpPr>
        <p:spPr>
          <a:xfrm>
            <a:off x="513159" y="6172201"/>
            <a:ext cx="565785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2760536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3" name="Footer Placeholder 2"/>
          <p:cNvSpPr>
            <a:spLocks noGrp="1"/>
          </p:cNvSpPr>
          <p:nvPr>
            <p:ph type="ftr" sz="quarter" idx="11"/>
          </p:nvPr>
        </p:nvSpPr>
        <p:spPr>
          <a:xfrm>
            <a:off x="513159" y="6172201"/>
            <a:ext cx="565785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320953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13759" y="685800"/>
            <a:ext cx="2743200" cy="1371600"/>
          </a:xfrm>
        </p:spPr>
        <p:txBody>
          <a:bodyPr anchor="b">
            <a:normAutofit/>
          </a:bodyPr>
          <a:lstStyle>
            <a:lvl1pPr algn="l">
              <a:defRPr sz="1800" b="0">
                <a:solidFill>
                  <a:srgbClr val="B4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3159" y="685800"/>
            <a:ext cx="4457701" cy="5308600"/>
          </a:xfrm>
        </p:spPr>
        <p:txBody>
          <a:bodyPr anchor="ctr">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313759" y="2209800"/>
            <a:ext cx="2743200" cy="2091267"/>
          </a:xfrm>
        </p:spPr>
        <p:txBody>
          <a:bodyPr anchor="t">
            <a:normAutofit/>
          </a:bodyPr>
          <a:lstStyle>
            <a:lvl1pPr marL="0" indent="0">
              <a:buNone/>
              <a:defRPr sz="1200">
                <a:solidFill>
                  <a:srgbClr val="0F496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6" name="Footer Placeholder 5"/>
          <p:cNvSpPr>
            <a:spLocks noGrp="1"/>
          </p:cNvSpPr>
          <p:nvPr>
            <p:ph type="ftr" sz="quarter" idx="11"/>
          </p:nvPr>
        </p:nvSpPr>
        <p:spPr>
          <a:xfrm>
            <a:off x="513159" y="6172201"/>
            <a:ext cx="565785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328751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42109" y="1447800"/>
            <a:ext cx="4514850" cy="1143000"/>
          </a:xfrm>
        </p:spPr>
        <p:txBody>
          <a:bodyPr anchor="b">
            <a:normAutofit/>
          </a:bodyPr>
          <a:lstStyle>
            <a:lvl1pPr algn="l">
              <a:defRPr sz="2100" b="0">
                <a:solidFill>
                  <a:srgbClr val="B40000"/>
                </a:solidFill>
              </a:defRPr>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1759" y="914400"/>
            <a:ext cx="2460731"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solidFill>
                  <a:srgbClr val="0F496F"/>
                </a:solidFill>
              </a:defRPr>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3542109" y="2777067"/>
            <a:ext cx="4516041" cy="2048933"/>
          </a:xfrm>
        </p:spPr>
        <p:txBody>
          <a:bodyPr anchor="t">
            <a:normAutofit/>
          </a:bodyPr>
          <a:lstStyle>
            <a:lvl1pPr marL="0" indent="0">
              <a:buNone/>
              <a:defRPr sz="1350">
                <a:solidFill>
                  <a:srgbClr val="0F496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6" name="Footer Placeholder 5"/>
          <p:cNvSpPr>
            <a:spLocks noGrp="1"/>
          </p:cNvSpPr>
          <p:nvPr>
            <p:ph type="ftr" sz="quarter" idx="11"/>
          </p:nvPr>
        </p:nvSpPr>
        <p:spPr>
          <a:xfrm>
            <a:off x="513159" y="6172201"/>
            <a:ext cx="565785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405737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9061" y="685800"/>
            <a:ext cx="3487340" cy="576262"/>
          </a:xfrm>
        </p:spPr>
        <p:txBody>
          <a:bodyPr anchor="b">
            <a:noAutofit/>
          </a:bodyPr>
          <a:lstStyle>
            <a:lvl1pPr marL="0" indent="0">
              <a:buNone/>
              <a:defRPr sz="2100" b="0">
                <a:solidFill>
                  <a:srgbClr val="045087"/>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3159" y="1270529"/>
            <a:ext cx="3703241" cy="3030538"/>
          </a:xfrm>
        </p:spPr>
        <p:txBody>
          <a:bodyPr anchor="t">
            <a:normAutofit/>
          </a:bodyPr>
          <a:lstStyle>
            <a:lvl1pPr>
              <a:buClrTx/>
              <a:defRPr>
                <a:solidFill>
                  <a:srgbClr val="045087"/>
                </a:solidFill>
              </a:defRPr>
            </a:lvl1pPr>
            <a:lvl2pPr>
              <a:buClrTx/>
              <a:defRPr>
                <a:solidFill>
                  <a:srgbClr val="045087"/>
                </a:solidFill>
              </a:defRPr>
            </a:lvl2pPr>
            <a:lvl3pPr>
              <a:buClrTx/>
              <a:defRPr>
                <a:solidFill>
                  <a:srgbClr val="045087"/>
                </a:solidFill>
              </a:defRPr>
            </a:lvl3pPr>
            <a:lvl4pPr>
              <a:buClrTx/>
              <a:defRPr>
                <a:solidFill>
                  <a:srgbClr val="045087"/>
                </a:solidFill>
              </a:defRPr>
            </a:lvl4pPr>
            <a:lvl5pPr>
              <a:buClrTx/>
              <a:defRPr>
                <a:solidFill>
                  <a:srgbClr val="045087"/>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59299" y="685800"/>
            <a:ext cx="3498851" cy="576262"/>
          </a:xfrm>
        </p:spPr>
        <p:txBody>
          <a:bodyPr anchor="b">
            <a:noAutofit/>
          </a:bodyPr>
          <a:lstStyle>
            <a:lvl1pPr marL="0" indent="0">
              <a:buNone/>
              <a:defRPr sz="2100" b="0">
                <a:solidFill>
                  <a:srgbClr val="045087"/>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354909" y="1262062"/>
            <a:ext cx="3696891" cy="3030538"/>
          </a:xfrm>
        </p:spPr>
        <p:txBody>
          <a:bodyPr anchor="t">
            <a:normAutofit/>
          </a:bodyPr>
          <a:lstStyle>
            <a:lvl1pPr>
              <a:buClrTx/>
              <a:defRPr>
                <a:solidFill>
                  <a:srgbClr val="045087"/>
                </a:solidFill>
              </a:defRPr>
            </a:lvl1pPr>
            <a:lvl2pPr>
              <a:buClrTx/>
              <a:defRPr>
                <a:solidFill>
                  <a:srgbClr val="045087"/>
                </a:solidFill>
              </a:defRPr>
            </a:lvl2pPr>
            <a:lvl3pPr>
              <a:buClrTx/>
              <a:defRPr>
                <a:solidFill>
                  <a:srgbClr val="045087"/>
                </a:solidFill>
              </a:defRPr>
            </a:lvl3pPr>
            <a:lvl4pPr>
              <a:buClrTx/>
              <a:defRPr>
                <a:solidFill>
                  <a:srgbClr val="045087"/>
                </a:solidFill>
              </a:defRPr>
            </a:lvl4pPr>
            <a:lvl5pPr>
              <a:buClrTx/>
              <a:defRPr>
                <a:solidFill>
                  <a:srgbClr val="045087"/>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8" name="Footer Placeholder 7"/>
          <p:cNvSpPr>
            <a:spLocks noGrp="1"/>
          </p:cNvSpPr>
          <p:nvPr>
            <p:ph type="ftr" sz="quarter" idx="11"/>
          </p:nvPr>
        </p:nvSpPr>
        <p:spPr>
          <a:xfrm>
            <a:off x="513159" y="6172201"/>
            <a:ext cx="565785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322661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514350" y="533400"/>
            <a:ext cx="8114109"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16" name="Text Placeholder 9"/>
          <p:cNvSpPr>
            <a:spLocks noGrp="1"/>
          </p:cNvSpPr>
          <p:nvPr>
            <p:ph type="body" sz="quarter" idx="14"/>
          </p:nvPr>
        </p:nvSpPr>
        <p:spPr>
          <a:xfrm>
            <a:off x="685801" y="3843867"/>
            <a:ext cx="6228158" cy="457200"/>
          </a:xfrm>
        </p:spPr>
        <p:txBody>
          <a:bodyPr anchor="t">
            <a:normAutofit/>
          </a:bodyPr>
          <a:lstStyle>
            <a:lvl1pPr marL="0" indent="0">
              <a:buFontTx/>
              <a:buNone/>
              <a:defRPr sz="1200">
                <a:solidFill>
                  <a:srgbClr val="0F496F"/>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4" name="Footer Placeholder 3"/>
          <p:cNvSpPr>
            <a:spLocks noGrp="1"/>
          </p:cNvSpPr>
          <p:nvPr>
            <p:ph type="ftr" sz="quarter" idx="11"/>
          </p:nvPr>
        </p:nvSpPr>
        <p:spPr>
          <a:xfrm>
            <a:off x="513159" y="6172201"/>
            <a:ext cx="565785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353581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anchor="ctr">
            <a:normAutofit/>
          </a:bodyPr>
          <a:lstStyle>
            <a:lvl1pPr algn="l">
              <a:defRPr sz="24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13159" y="4114800"/>
            <a:ext cx="6401991" cy="1879600"/>
          </a:xfrm>
        </p:spPr>
        <p:txBody>
          <a:bodyPr anchor="ctr">
            <a:normAutofit/>
          </a:bodyPr>
          <a:lstStyle>
            <a:lvl1pPr marL="0" indent="0" algn="l">
              <a:buNone/>
              <a:defRPr sz="1500">
                <a:solidFill>
                  <a:srgbClr val="0F496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634774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685800"/>
            <a:ext cx="6858001" cy="2743200"/>
          </a:xfrm>
        </p:spPr>
        <p:txBody>
          <a:bodyPr anchor="ctr">
            <a:normAutofit/>
          </a:bodyPr>
          <a:lstStyle>
            <a:lvl1pPr algn="l">
              <a:defRPr sz="2400" b="0" cap="all">
                <a:solidFill>
                  <a:srgbClr val="B40000"/>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84659" y="3429000"/>
            <a:ext cx="6400800" cy="381000"/>
          </a:xfrm>
        </p:spPr>
        <p:txBody>
          <a:bodyPr anchor="ctr"/>
          <a:lstStyle>
            <a:lvl1pPr marL="0" indent="0">
              <a:buFontTx/>
              <a:buNone/>
              <a:defRPr>
                <a:solidFill>
                  <a:srgbClr val="0F496F"/>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3160" y="4301068"/>
            <a:ext cx="6400800" cy="1684865"/>
          </a:xfrm>
        </p:spPr>
        <p:txBody>
          <a:bodyPr anchor="ctr">
            <a:normAutofit/>
          </a:bodyPr>
          <a:lstStyle>
            <a:lvl1pPr marL="0" indent="0" algn="l">
              <a:buNone/>
              <a:defRPr sz="1500">
                <a:solidFill>
                  <a:srgbClr val="0F496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
        <p:nvSpPr>
          <p:cNvPr id="14" name="TextBox 13"/>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294022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3159" y="3429000"/>
            <a:ext cx="6400800" cy="1697400"/>
          </a:xfrm>
        </p:spPr>
        <p:txBody>
          <a:bodyPr anchor="b">
            <a:normAutofit/>
          </a:bodyPr>
          <a:lstStyle>
            <a:lvl1pPr algn="l">
              <a:defRPr sz="24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13158" y="5132981"/>
            <a:ext cx="6401993" cy="860400"/>
          </a:xfrm>
        </p:spPr>
        <p:txBody>
          <a:bodyPr anchor="t">
            <a:normAutofit/>
          </a:bodyPr>
          <a:lstStyle>
            <a:lvl1pPr marL="0" indent="0" algn="l">
              <a:buNone/>
              <a:defRPr sz="1500">
                <a:solidFill>
                  <a:srgbClr val="0F496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305214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60" y="685800"/>
            <a:ext cx="6858000" cy="2743200"/>
          </a:xfrm>
        </p:spPr>
        <p:txBody>
          <a:bodyPr anchor="ctr">
            <a:normAutofit/>
          </a:bodyPr>
          <a:lstStyle>
            <a:lvl1pPr algn="l">
              <a:defRPr sz="2400" b="0" cap="all">
                <a:solidFill>
                  <a:srgbClr val="B40000"/>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3159" y="3928534"/>
            <a:ext cx="6400801" cy="1049866"/>
          </a:xfrm>
        </p:spPr>
        <p:txBody>
          <a:bodyPr vert="horz" lIns="91440" tIns="45720" rIns="91440" bIns="45720" rtlCol="0" anchor="b">
            <a:normAutofit/>
          </a:bodyPr>
          <a:lstStyle>
            <a:lvl1pPr>
              <a:buNone/>
              <a:defRPr lang="en-US" sz="1800" b="0" cap="all" dirty="0">
                <a:ln w="3175" cmpd="sng">
                  <a:noFill/>
                </a:ln>
                <a:solidFill>
                  <a:srgbClr val="0F496F">
                    <a:alpha val="98000"/>
                  </a:srgbClr>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3159" y="4978400"/>
            <a:ext cx="6400801" cy="10160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
        <p:nvSpPr>
          <p:cNvPr id="11" name="TextBox 10"/>
          <p:cNvSpPr txBox="1"/>
          <p:nvPr/>
        </p:nvSpPr>
        <p:spPr>
          <a:xfrm>
            <a:off x="398859" y="812222"/>
            <a:ext cx="457200" cy="584776"/>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2" name="TextBox 11"/>
          <p:cNvSpPr txBox="1"/>
          <p:nvPr/>
        </p:nvSpPr>
        <p:spPr>
          <a:xfrm>
            <a:off x="7714059" y="2768601"/>
            <a:ext cx="457200" cy="584776"/>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173585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vert="horz" lIns="91440" tIns="45720" rIns="91440" bIns="45720" rtlCol="0" anchor="ctr">
            <a:normAutofit/>
          </a:bodyPr>
          <a:lstStyle>
            <a:lvl1pPr>
              <a:defRPr lang="en-US" b="0" dirty="0">
                <a:solidFill>
                  <a:srgbClr val="B40000"/>
                </a:solidFill>
              </a:defRPr>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3159" y="3928534"/>
            <a:ext cx="6400800" cy="838200"/>
          </a:xfrm>
        </p:spPr>
        <p:txBody>
          <a:bodyPr vert="horz" lIns="91440" tIns="45720" rIns="91440" bIns="45720" rtlCol="0" anchor="b">
            <a:normAutofit/>
          </a:bodyPr>
          <a:lstStyle>
            <a:lvl1pPr>
              <a:buNone/>
              <a:defRPr lang="en-US" sz="1800" b="0" cap="all" dirty="0">
                <a:ln w="3175" cmpd="sng">
                  <a:noFill/>
                </a:ln>
                <a:solidFill>
                  <a:srgbClr val="0F496F"/>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3159" y="4766733"/>
            <a:ext cx="6400801" cy="1227667"/>
          </a:xfrm>
        </p:spPr>
        <p:txBody>
          <a:bodyPr anchor="t">
            <a:normAutofit/>
          </a:bodyPr>
          <a:lstStyle>
            <a:lvl1pPr marL="0" indent="0" algn="l">
              <a:buNone/>
              <a:defRPr sz="1350">
                <a:solidFill>
                  <a:srgbClr val="0F496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418029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B4000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81658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909" y="685800"/>
            <a:ext cx="1543050" cy="4572000"/>
          </a:xfrm>
        </p:spPr>
        <p:txBody>
          <a:bodyPr vert="eaVert"/>
          <a:lstStyle>
            <a:lvl1pPr>
              <a:defRPr>
                <a:solidFill>
                  <a:srgbClr val="B4000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685800"/>
            <a:ext cx="5867400" cy="5308600"/>
          </a:xfrm>
        </p:spPr>
        <p:txBody>
          <a:bodyPr vert="eaVert" anchor="t"/>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5" name="Footer Placeholder 4"/>
          <p:cNvSpPr>
            <a:spLocks noGrp="1"/>
          </p:cNvSpPr>
          <p:nvPr>
            <p:ph type="ftr" sz="quarter" idx="11"/>
          </p:nvPr>
        </p:nvSpPr>
        <p:spPr>
          <a:xfrm>
            <a:off x="513159" y="6172201"/>
            <a:ext cx="565785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181828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4" name="Footer Placeholder 3"/>
          <p:cNvSpPr>
            <a:spLocks noGrp="1"/>
          </p:cNvSpPr>
          <p:nvPr>
            <p:ph type="ftr" sz="quarter" idx="11"/>
          </p:nvPr>
        </p:nvSpPr>
        <p:spPr>
          <a:xfrm>
            <a:off x="513159" y="6172201"/>
            <a:ext cx="565785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126030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3" name="Footer Placeholder 2"/>
          <p:cNvSpPr>
            <a:spLocks noGrp="1"/>
          </p:cNvSpPr>
          <p:nvPr>
            <p:ph type="ftr" sz="quarter" idx="11"/>
          </p:nvPr>
        </p:nvSpPr>
        <p:spPr>
          <a:xfrm>
            <a:off x="513159" y="6172201"/>
            <a:ext cx="565785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3924635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13759" y="685800"/>
            <a:ext cx="2743200" cy="1371600"/>
          </a:xfrm>
        </p:spPr>
        <p:txBody>
          <a:bodyPr anchor="b">
            <a:normAutofit/>
          </a:bodyPr>
          <a:lstStyle>
            <a:lvl1pPr algn="l">
              <a:defRPr sz="1800" b="0">
                <a:solidFill>
                  <a:srgbClr val="B4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3159" y="685800"/>
            <a:ext cx="4457701" cy="5308600"/>
          </a:xfrm>
        </p:spPr>
        <p:txBody>
          <a:bodyPr anchor="ctr">
            <a:normAutofit/>
          </a:bodyPr>
          <a:lstStyle>
            <a:lvl1pPr>
              <a:buClrTx/>
              <a:defRPr>
                <a:solidFill>
                  <a:srgbClr val="045087"/>
                </a:solidFill>
              </a:defRPr>
            </a:lvl1pPr>
            <a:lvl2pPr>
              <a:buClrTx/>
              <a:defRPr>
                <a:solidFill>
                  <a:srgbClr val="045087"/>
                </a:solidFill>
              </a:defRPr>
            </a:lvl2pPr>
            <a:lvl3pPr>
              <a:buClrTx/>
              <a:defRPr>
                <a:solidFill>
                  <a:srgbClr val="045087"/>
                </a:solidFill>
              </a:defRPr>
            </a:lvl3pPr>
            <a:lvl4pPr>
              <a:buClrTx/>
              <a:defRPr>
                <a:solidFill>
                  <a:srgbClr val="045087"/>
                </a:solidFill>
              </a:defRPr>
            </a:lvl4pPr>
            <a:lvl5pPr>
              <a:buClrTx/>
              <a:defRPr>
                <a:solidFill>
                  <a:srgbClr val="045087"/>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313759" y="2209800"/>
            <a:ext cx="2743200" cy="2091267"/>
          </a:xfrm>
        </p:spPr>
        <p:txBody>
          <a:bodyPr anchor="t">
            <a:normAutofit/>
          </a:bodyPr>
          <a:lstStyle>
            <a:lvl1pPr marL="0" indent="0">
              <a:buNone/>
              <a:defRPr sz="1200">
                <a:solidFill>
                  <a:srgbClr val="045087"/>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6" name="Footer Placeholder 5"/>
          <p:cNvSpPr>
            <a:spLocks noGrp="1"/>
          </p:cNvSpPr>
          <p:nvPr>
            <p:ph type="ftr" sz="quarter" idx="11"/>
          </p:nvPr>
        </p:nvSpPr>
        <p:spPr>
          <a:xfrm>
            <a:off x="513159" y="6172201"/>
            <a:ext cx="565785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180135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42109" y="1447800"/>
            <a:ext cx="4514850" cy="1143000"/>
          </a:xfrm>
        </p:spPr>
        <p:txBody>
          <a:bodyPr anchor="b">
            <a:normAutofit/>
          </a:bodyPr>
          <a:lstStyle>
            <a:lvl1pPr algn="l">
              <a:defRPr sz="2100" b="0">
                <a:solidFill>
                  <a:srgbClr val="B40000"/>
                </a:solidFill>
              </a:defRPr>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1759" y="914400"/>
            <a:ext cx="2460731"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3542109" y="2777067"/>
            <a:ext cx="4516041" cy="2048933"/>
          </a:xfrm>
        </p:spPr>
        <p:txBody>
          <a:bodyPr anchor="t">
            <a:normAutofit/>
          </a:bodyPr>
          <a:lstStyle>
            <a:lvl1pPr marL="0" indent="0">
              <a:buNone/>
              <a:defRPr sz="1350">
                <a:solidFill>
                  <a:srgbClr val="045087"/>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7428309" y="6172201"/>
            <a:ext cx="1200150" cy="365125"/>
          </a:xfrm>
          <a:prstGeom prst="rect">
            <a:avLst/>
          </a:prstGeom>
        </p:spPr>
        <p:txBody>
          <a:bodyPr/>
          <a:lstStyle/>
          <a:p>
            <a:fld id="{9B5366E0-2159-4D3F-B9F5-5F634DE667D7}" type="datetimeFigureOut">
              <a:rPr lang="en-US" smtClean="0"/>
              <a:t>7/9/2015</a:t>
            </a:fld>
            <a:endParaRPr lang="en-US"/>
          </a:p>
        </p:txBody>
      </p:sp>
      <p:sp>
        <p:nvSpPr>
          <p:cNvPr id="6" name="Footer Placeholder 5"/>
          <p:cNvSpPr>
            <a:spLocks noGrp="1"/>
          </p:cNvSpPr>
          <p:nvPr>
            <p:ph type="ftr" sz="quarter" idx="11"/>
          </p:nvPr>
        </p:nvSpPr>
        <p:spPr>
          <a:xfrm>
            <a:off x="513159" y="6172201"/>
            <a:ext cx="565785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7772400" y="5578476"/>
            <a:ext cx="856684" cy="669925"/>
          </a:xfrm>
          <a:prstGeom prst="rect">
            <a:avLst/>
          </a:prstGeom>
        </p:spPr>
        <p:txBody>
          <a:bodyPr/>
          <a:lstStyle/>
          <a:p>
            <a:fld id="{4348E4F3-2763-4E2C-ABE9-A2FD9F69FCCF}" type="slidenum">
              <a:rPr lang="en-US" smtClean="0"/>
              <a:t>‹#›</a:t>
            </a:fld>
            <a:endParaRPr lang="en-US"/>
          </a:p>
        </p:txBody>
      </p:sp>
    </p:spTree>
    <p:extLst>
      <p:ext uri="{BB962C8B-B14F-4D97-AF65-F5344CB8AC3E}">
        <p14:creationId xmlns:p14="http://schemas.microsoft.com/office/powerpoint/2010/main" val="262592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8000">
              <a:srgbClr val="C4D6D8"/>
            </a:gs>
            <a:gs pos="100000">
              <a:srgbClr val="6D9A9F"/>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6905227" y="2963334"/>
            <a:ext cx="2236394"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13159" y="4487333"/>
            <a:ext cx="64008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3159" y="685801"/>
            <a:ext cx="64008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0026912"/>
      </p:ext>
    </p:extLst>
  </p:cSld>
  <p:clrMap bg1="dk1" tx1="lt1" bg2="dk2"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 id="2147483873" r:id="rId14"/>
    <p:sldLayoutId id="2147483874" r:id="rId15"/>
    <p:sldLayoutId id="2147483875" r:id="rId16"/>
    <p:sldLayoutId id="214748387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342900" rtl="0" eaLnBrk="1" latinLnBrk="0" hangingPunct="1">
        <a:spcBef>
          <a:spcPct val="0"/>
        </a:spcBef>
        <a:buNone/>
        <a:defRPr sz="2700" kern="1200" cap="all">
          <a:ln w="3175" cmpd="sng">
            <a:noFill/>
          </a:ln>
          <a:solidFill>
            <a:srgbClr val="B40000"/>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Tx/>
        <a:buSzPct val="80000"/>
        <a:buFont typeface="Wingdings 3" panose="05040102010807070707" pitchFamily="18" charset="2"/>
        <a:buChar char=""/>
        <a:defRPr sz="1500" kern="1200" cap="none">
          <a:solidFill>
            <a:srgbClr val="045087"/>
          </a:solidFill>
          <a:effectLst/>
          <a:latin typeface="+mn-lt"/>
          <a:ea typeface="+mn-ea"/>
          <a:cs typeface="+mn-cs"/>
        </a:defRPr>
      </a:lvl1pPr>
      <a:lvl2pPr marL="557213" indent="-214313" algn="l" defTabSz="342900" rtl="0" eaLnBrk="1" latinLnBrk="0" hangingPunct="1">
        <a:spcBef>
          <a:spcPct val="20000"/>
        </a:spcBef>
        <a:spcAft>
          <a:spcPts val="450"/>
        </a:spcAft>
        <a:buClrTx/>
        <a:buSzPct val="80000"/>
        <a:buFont typeface="Wingdings 3" panose="05040102010807070707" pitchFamily="18" charset="2"/>
        <a:buChar char=""/>
        <a:defRPr sz="1350" kern="1200" cap="none">
          <a:solidFill>
            <a:srgbClr val="045087"/>
          </a:solidFill>
          <a:effectLst/>
          <a:latin typeface="+mn-lt"/>
          <a:ea typeface="+mn-ea"/>
          <a:cs typeface="+mn-cs"/>
        </a:defRPr>
      </a:lvl2pPr>
      <a:lvl3pPr marL="900113" indent="-214313" algn="l" defTabSz="342900" rtl="0" eaLnBrk="1" latinLnBrk="0" hangingPunct="1">
        <a:spcBef>
          <a:spcPct val="20000"/>
        </a:spcBef>
        <a:spcAft>
          <a:spcPts val="450"/>
        </a:spcAft>
        <a:buClrTx/>
        <a:buSzPct val="80000"/>
        <a:buFont typeface="Wingdings 3" panose="05040102010807070707" pitchFamily="18" charset="2"/>
        <a:buChar char=""/>
        <a:defRPr sz="1200" kern="1200" cap="none">
          <a:solidFill>
            <a:srgbClr val="045087"/>
          </a:solidFill>
          <a:effectLst/>
          <a:latin typeface="+mn-lt"/>
          <a:ea typeface="+mn-ea"/>
          <a:cs typeface="+mn-cs"/>
        </a:defRPr>
      </a:lvl3pPr>
      <a:lvl4pPr marL="1157288" indent="-128588" algn="l" defTabSz="342900" rtl="0" eaLnBrk="1" latinLnBrk="0" hangingPunct="1">
        <a:spcBef>
          <a:spcPct val="20000"/>
        </a:spcBef>
        <a:spcAft>
          <a:spcPts val="450"/>
        </a:spcAft>
        <a:buClrTx/>
        <a:buSzPct val="80000"/>
        <a:buFont typeface="Wingdings 3" panose="05040102010807070707" pitchFamily="18" charset="2"/>
        <a:buChar char=""/>
        <a:defRPr sz="1050" kern="1200" cap="none">
          <a:solidFill>
            <a:srgbClr val="045087"/>
          </a:solidFill>
          <a:effectLst/>
          <a:latin typeface="+mn-lt"/>
          <a:ea typeface="+mn-ea"/>
          <a:cs typeface="+mn-cs"/>
        </a:defRPr>
      </a:lvl4pPr>
      <a:lvl5pPr marL="1500188" indent="-128588" algn="l" defTabSz="342900" rtl="0" eaLnBrk="1" latinLnBrk="0" hangingPunct="1">
        <a:spcBef>
          <a:spcPct val="20000"/>
        </a:spcBef>
        <a:spcAft>
          <a:spcPts val="450"/>
        </a:spcAft>
        <a:buClrTx/>
        <a:buSzPct val="80000"/>
        <a:buFont typeface="Wingdings 3" panose="05040102010807070707" pitchFamily="18" charset="2"/>
        <a:buChar char=""/>
        <a:defRPr sz="1050" kern="1200" cap="none">
          <a:solidFill>
            <a:srgbClr val="045087"/>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FBD0458-BAE8-48F0-9EFC-00DE69409386}" type="datetimeFigureOut">
              <a:rPr lang="en-US" smtClean="0"/>
              <a:t>7/9/2015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70FFA53-2E48-41DB-9AC9-19B8B7F5B849}" type="slidenum">
              <a:rPr lang="en-US" smtClean="0"/>
              <a:t>‹#›</a:t>
            </a:fld>
            <a:endParaRPr lang="en-US"/>
          </a:p>
        </p:txBody>
      </p:sp>
    </p:spTree>
    <p:extLst>
      <p:ext uri="{BB962C8B-B14F-4D97-AF65-F5344CB8AC3E}">
        <p14:creationId xmlns:p14="http://schemas.microsoft.com/office/powerpoint/2010/main" val="346682187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23B3FC9-3056-4722-8172-1E40670E67B4}" type="datetimeFigureOut">
              <a:rPr lang="en-US" smtClean="0"/>
              <a:t>7/9/2015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F6443C-2204-4280-B386-4408B02698DD}" type="slidenum">
              <a:rPr lang="en-US" smtClean="0"/>
              <a:t>‹#›</a:t>
            </a:fld>
            <a:endParaRPr lang="en-US"/>
          </a:p>
        </p:txBody>
      </p:sp>
    </p:spTree>
    <p:extLst>
      <p:ext uri="{BB962C8B-B14F-4D97-AF65-F5344CB8AC3E}">
        <p14:creationId xmlns:p14="http://schemas.microsoft.com/office/powerpoint/2010/main" val="1137136553"/>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8000">
              <a:srgbClr val="C4D6D8"/>
            </a:gs>
            <a:gs pos="100000">
              <a:srgbClr val="6D9A9F"/>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6905227" y="2963334"/>
            <a:ext cx="2236394"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13159" y="4487333"/>
            <a:ext cx="64008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3159" y="685801"/>
            <a:ext cx="64008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49633145"/>
      </p:ext>
    </p:extLst>
  </p:cSld>
  <p:clrMap bg1="dk1" tx1="lt1" bg2="dk2"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342900" rtl="0" eaLnBrk="1" latinLnBrk="0" hangingPunct="1">
        <a:spcBef>
          <a:spcPct val="0"/>
        </a:spcBef>
        <a:buNone/>
        <a:defRPr sz="2700" kern="1200" cap="all">
          <a:ln w="3175" cmpd="sng">
            <a:noFill/>
          </a:ln>
          <a:solidFill>
            <a:srgbClr val="B40000"/>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Tx/>
        <a:buSzPct val="80000"/>
        <a:buFont typeface="Wingdings 3" panose="05040102010807070707" pitchFamily="18" charset="2"/>
        <a:buChar char=""/>
        <a:defRPr sz="1500" kern="1200" cap="none">
          <a:solidFill>
            <a:srgbClr val="045087"/>
          </a:solidFill>
          <a:effectLst/>
          <a:latin typeface="+mn-lt"/>
          <a:ea typeface="+mn-ea"/>
          <a:cs typeface="+mn-cs"/>
        </a:defRPr>
      </a:lvl1pPr>
      <a:lvl2pPr marL="557213" indent="-214313" algn="l" defTabSz="342900" rtl="0" eaLnBrk="1" latinLnBrk="0" hangingPunct="1">
        <a:spcBef>
          <a:spcPct val="20000"/>
        </a:spcBef>
        <a:spcAft>
          <a:spcPts val="450"/>
        </a:spcAft>
        <a:buClrTx/>
        <a:buSzPct val="80000"/>
        <a:buFont typeface="Wingdings 3" panose="05040102010807070707" pitchFamily="18" charset="2"/>
        <a:buChar char=""/>
        <a:defRPr sz="1350" kern="1200" cap="none">
          <a:solidFill>
            <a:srgbClr val="045087"/>
          </a:solidFill>
          <a:effectLst/>
          <a:latin typeface="+mn-lt"/>
          <a:ea typeface="+mn-ea"/>
          <a:cs typeface="+mn-cs"/>
        </a:defRPr>
      </a:lvl2pPr>
      <a:lvl3pPr marL="900113" indent="-214313" algn="l" defTabSz="342900" rtl="0" eaLnBrk="1" latinLnBrk="0" hangingPunct="1">
        <a:spcBef>
          <a:spcPct val="20000"/>
        </a:spcBef>
        <a:spcAft>
          <a:spcPts val="450"/>
        </a:spcAft>
        <a:buClrTx/>
        <a:buSzPct val="80000"/>
        <a:buFont typeface="Wingdings 3" panose="05040102010807070707" pitchFamily="18" charset="2"/>
        <a:buChar char=""/>
        <a:defRPr sz="1200" kern="1200" cap="none">
          <a:solidFill>
            <a:srgbClr val="045087"/>
          </a:solidFill>
          <a:effectLst/>
          <a:latin typeface="+mn-lt"/>
          <a:ea typeface="+mn-ea"/>
          <a:cs typeface="+mn-cs"/>
        </a:defRPr>
      </a:lvl3pPr>
      <a:lvl4pPr marL="1157288" indent="-128588" algn="l" defTabSz="342900" rtl="0" eaLnBrk="1" latinLnBrk="0" hangingPunct="1">
        <a:spcBef>
          <a:spcPct val="20000"/>
        </a:spcBef>
        <a:spcAft>
          <a:spcPts val="450"/>
        </a:spcAft>
        <a:buClrTx/>
        <a:buSzPct val="80000"/>
        <a:buFont typeface="Wingdings 3" panose="05040102010807070707" pitchFamily="18" charset="2"/>
        <a:buChar char=""/>
        <a:defRPr sz="1050" kern="1200" cap="none">
          <a:solidFill>
            <a:srgbClr val="045087"/>
          </a:solidFill>
          <a:effectLst/>
          <a:latin typeface="+mn-lt"/>
          <a:ea typeface="+mn-ea"/>
          <a:cs typeface="+mn-cs"/>
        </a:defRPr>
      </a:lvl4pPr>
      <a:lvl5pPr marL="1500188" indent="-128588" algn="l" defTabSz="342900" rtl="0" eaLnBrk="1" latinLnBrk="0" hangingPunct="1">
        <a:spcBef>
          <a:spcPct val="20000"/>
        </a:spcBef>
        <a:spcAft>
          <a:spcPts val="450"/>
        </a:spcAft>
        <a:buClrTx/>
        <a:buSzPct val="80000"/>
        <a:buFont typeface="Wingdings 3" panose="05040102010807070707" pitchFamily="18" charset="2"/>
        <a:buChar char=""/>
        <a:defRPr sz="1050" kern="1200" cap="none">
          <a:solidFill>
            <a:srgbClr val="045087"/>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customXml" Target="../../customXml/item25.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2.png"/><Relationship Id="rId2" Type="http://schemas.openxmlformats.org/officeDocument/2006/relationships/tags" Target="../tags/tag6.xml"/><Relationship Id="rId1" Type="http://schemas.openxmlformats.org/officeDocument/2006/relationships/customXml" Target="../../customXml/item12.xml"/><Relationship Id="rId6" Type="http://schemas.openxmlformats.org/officeDocument/2006/relationships/notesSlide" Target="../notesSlides/notesSlide10.xml"/><Relationship Id="rId5" Type="http://schemas.openxmlformats.org/officeDocument/2006/relationships/slideLayout" Target="../slideLayouts/slideLayout42.xml"/><Relationship Id="rId4"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7" Type="http://schemas.openxmlformats.org/officeDocument/2006/relationships/image" Target="../media/image2.png"/><Relationship Id="rId2" Type="http://schemas.microsoft.com/office/2007/relationships/media" Target="../media/media11.m4a"/><Relationship Id="rId1" Type="http://schemas.openxmlformats.org/officeDocument/2006/relationships/customXml" Target="../../customXml/item34.xml"/><Relationship Id="rId6" Type="http://schemas.openxmlformats.org/officeDocument/2006/relationships/image" Target="../media/image4.emf"/><Relationship Id="rId5" Type="http://schemas.openxmlformats.org/officeDocument/2006/relationships/notesSlide" Target="../notesSlides/notesSlide11.xml"/><Relationship Id="rId4"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2.m4a"/><Relationship Id="rId7" Type="http://schemas.openxmlformats.org/officeDocument/2006/relationships/image" Target="../media/image13.png"/><Relationship Id="rId2" Type="http://schemas.openxmlformats.org/officeDocument/2006/relationships/tags" Target="../tags/tag7.xml"/><Relationship Id="rId1" Type="http://schemas.openxmlformats.org/officeDocument/2006/relationships/customXml" Target="../../customXml/item18.xml"/><Relationship Id="rId6" Type="http://schemas.openxmlformats.org/officeDocument/2006/relationships/notesSlide" Target="../notesSlides/notesSlide12.xml"/><Relationship Id="rId5" Type="http://schemas.openxmlformats.org/officeDocument/2006/relationships/slideLayout" Target="../slideLayouts/slideLayout42.xml"/><Relationship Id="rId4" Type="http://schemas.openxmlformats.org/officeDocument/2006/relationships/audio" Target="../media/media12.m4a"/></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3.m4a"/><Relationship Id="rId7" Type="http://schemas.openxmlformats.org/officeDocument/2006/relationships/image" Target="../media/image14.jpeg"/><Relationship Id="rId2" Type="http://schemas.openxmlformats.org/officeDocument/2006/relationships/tags" Target="../tags/tag8.xml"/><Relationship Id="rId1" Type="http://schemas.openxmlformats.org/officeDocument/2006/relationships/customXml" Target="../../customXml/item11.xml"/><Relationship Id="rId6" Type="http://schemas.openxmlformats.org/officeDocument/2006/relationships/notesSlide" Target="../notesSlides/notesSlide13.xml"/><Relationship Id="rId5" Type="http://schemas.openxmlformats.org/officeDocument/2006/relationships/slideLayout" Target="../slideLayouts/slideLayout42.xml"/><Relationship Id="rId4" Type="http://schemas.openxmlformats.org/officeDocument/2006/relationships/audio" Target="../media/media13.m4a"/></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4.m4a"/><Relationship Id="rId7" Type="http://schemas.openxmlformats.org/officeDocument/2006/relationships/image" Target="../media/image15.jpeg"/><Relationship Id="rId2" Type="http://schemas.openxmlformats.org/officeDocument/2006/relationships/tags" Target="../tags/tag9.xml"/><Relationship Id="rId1" Type="http://schemas.openxmlformats.org/officeDocument/2006/relationships/customXml" Target="../../customXml/item33.xml"/><Relationship Id="rId6" Type="http://schemas.openxmlformats.org/officeDocument/2006/relationships/notesSlide" Target="../notesSlides/notesSlide14.xml"/><Relationship Id="rId5" Type="http://schemas.openxmlformats.org/officeDocument/2006/relationships/slideLayout" Target="../slideLayouts/slideLayout42.xml"/><Relationship Id="rId4"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2.png"/><Relationship Id="rId2" Type="http://schemas.microsoft.com/office/2007/relationships/media" Target="../media/media15.m4a"/><Relationship Id="rId1" Type="http://schemas.openxmlformats.org/officeDocument/2006/relationships/customXml" Target="../../customXml/item29.xml"/><Relationship Id="rId6" Type="http://schemas.openxmlformats.org/officeDocument/2006/relationships/image" Target="../media/image4.emf"/><Relationship Id="rId5" Type="http://schemas.openxmlformats.org/officeDocument/2006/relationships/notesSlide" Target="../notesSlides/notesSlide15.xml"/><Relationship Id="rId4"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2.png"/><Relationship Id="rId2" Type="http://schemas.microsoft.com/office/2007/relationships/media" Target="../media/media16.m4a"/><Relationship Id="rId1" Type="http://schemas.openxmlformats.org/officeDocument/2006/relationships/customXml" Target="../../customXml/item31.xml"/><Relationship Id="rId6" Type="http://schemas.openxmlformats.org/officeDocument/2006/relationships/image" Target="../media/image16.jpg"/><Relationship Id="rId5" Type="http://schemas.openxmlformats.org/officeDocument/2006/relationships/notesSlide" Target="../notesSlides/notesSlide16.xml"/><Relationship Id="rId4"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video" Target="../media/media17.wmv"/><Relationship Id="rId7" Type="http://schemas.openxmlformats.org/officeDocument/2006/relationships/notesSlide" Target="../notesSlides/notesSlide17.xml"/><Relationship Id="rId2" Type="http://schemas.microsoft.com/office/2007/relationships/media" Target="../media/media17.wmv"/><Relationship Id="rId1" Type="http://schemas.openxmlformats.org/officeDocument/2006/relationships/customXml" Target="../../customXml/item9.xml"/><Relationship Id="rId6" Type="http://schemas.openxmlformats.org/officeDocument/2006/relationships/slideLayout" Target="../slideLayouts/slideLayout42.xml"/><Relationship Id="rId5" Type="http://schemas.openxmlformats.org/officeDocument/2006/relationships/audio" Target="../media/media18.m4a"/><Relationship Id="rId4" Type="http://schemas.microsoft.com/office/2007/relationships/media" Target="../media/media18.m4a"/><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microsoft.com/office/2007/relationships/media" Target="../media/media19.m4a"/><Relationship Id="rId7" Type="http://schemas.openxmlformats.org/officeDocument/2006/relationships/image" Target="../media/image2.png"/><Relationship Id="rId2" Type="http://schemas.openxmlformats.org/officeDocument/2006/relationships/tags" Target="../tags/tag10.xml"/><Relationship Id="rId1" Type="http://schemas.openxmlformats.org/officeDocument/2006/relationships/customXml" Target="../../customXml/item35.xml"/><Relationship Id="rId6" Type="http://schemas.openxmlformats.org/officeDocument/2006/relationships/notesSlide" Target="../notesSlides/notesSlide18.xml"/><Relationship Id="rId5" Type="http://schemas.openxmlformats.org/officeDocument/2006/relationships/slideLayout" Target="../slideLayouts/slideLayout42.xml"/><Relationship Id="rId4" Type="http://schemas.openxmlformats.org/officeDocument/2006/relationships/audio" Target="../media/media19.m4a"/></Relationships>
</file>

<file path=ppt/slides/_rels/slide19.xml.rels><?xml version="1.0" encoding="UTF-8" standalone="yes"?>
<Relationships xmlns="http://schemas.openxmlformats.org/package/2006/relationships"><Relationship Id="rId3" Type="http://schemas.microsoft.com/office/2007/relationships/media" Target="../media/media20.m4a"/><Relationship Id="rId7" Type="http://schemas.openxmlformats.org/officeDocument/2006/relationships/image" Target="../media/image2.png"/><Relationship Id="rId2" Type="http://schemas.openxmlformats.org/officeDocument/2006/relationships/tags" Target="../tags/tag11.xml"/><Relationship Id="rId1" Type="http://schemas.openxmlformats.org/officeDocument/2006/relationships/customXml" Target="../../customXml/item19.xml"/><Relationship Id="rId6" Type="http://schemas.openxmlformats.org/officeDocument/2006/relationships/notesSlide" Target="../notesSlides/notesSlide19.xml"/><Relationship Id="rId5" Type="http://schemas.openxmlformats.org/officeDocument/2006/relationships/slideLayout" Target="../slideLayouts/slideLayout42.xml"/><Relationship Id="rId4" Type="http://schemas.openxmlformats.org/officeDocument/2006/relationships/audio" Target="../media/media20.m4a"/></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customXml" Target="../../customXml/item37.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microsoft.com/office/2007/relationships/media" Target="../media/media21.m4a"/><Relationship Id="rId7" Type="http://schemas.openxmlformats.org/officeDocument/2006/relationships/image" Target="../media/image2.png"/><Relationship Id="rId2" Type="http://schemas.openxmlformats.org/officeDocument/2006/relationships/tags" Target="../tags/tag12.xml"/><Relationship Id="rId1" Type="http://schemas.openxmlformats.org/officeDocument/2006/relationships/customXml" Target="../../customXml/item13.xml"/><Relationship Id="rId6" Type="http://schemas.openxmlformats.org/officeDocument/2006/relationships/notesSlide" Target="../notesSlides/notesSlide20.xml"/><Relationship Id="rId5" Type="http://schemas.openxmlformats.org/officeDocument/2006/relationships/slideLayout" Target="../slideLayouts/slideLayout42.xml"/><Relationship Id="rId4" Type="http://schemas.openxmlformats.org/officeDocument/2006/relationships/audio" Target="../media/media21.m4a"/></Relationships>
</file>

<file path=ppt/slides/_rels/slide21.xml.rels><?xml version="1.0" encoding="UTF-8" standalone="yes"?>
<Relationships xmlns="http://schemas.openxmlformats.org/package/2006/relationships"><Relationship Id="rId3" Type="http://schemas.openxmlformats.org/officeDocument/2006/relationships/audio" Target="../media/media22.m4a"/><Relationship Id="rId7" Type="http://schemas.openxmlformats.org/officeDocument/2006/relationships/image" Target="../media/image2.png"/><Relationship Id="rId2" Type="http://schemas.microsoft.com/office/2007/relationships/media" Target="../media/media22.m4a"/><Relationship Id="rId1" Type="http://schemas.openxmlformats.org/officeDocument/2006/relationships/customXml" Target="../../customXml/item22.xml"/><Relationship Id="rId6" Type="http://schemas.openxmlformats.org/officeDocument/2006/relationships/image" Target="../media/image4.emf"/><Relationship Id="rId5" Type="http://schemas.openxmlformats.org/officeDocument/2006/relationships/notesSlide" Target="../notesSlides/notesSlide21.xml"/><Relationship Id="rId4"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3.m4a"/><Relationship Id="rId7" Type="http://schemas.openxmlformats.org/officeDocument/2006/relationships/image" Target="../media/image18.wmf"/><Relationship Id="rId2" Type="http://schemas.openxmlformats.org/officeDocument/2006/relationships/tags" Target="../tags/tag13.xml"/><Relationship Id="rId1" Type="http://schemas.openxmlformats.org/officeDocument/2006/relationships/customXml" Target="../../customXml/item7.xml"/><Relationship Id="rId6" Type="http://schemas.openxmlformats.org/officeDocument/2006/relationships/notesSlide" Target="../notesSlides/notesSlide22.xml"/><Relationship Id="rId5" Type="http://schemas.openxmlformats.org/officeDocument/2006/relationships/slideLayout" Target="../slideLayouts/slideLayout42.xml"/><Relationship Id="rId4" Type="http://schemas.openxmlformats.org/officeDocument/2006/relationships/audio" Target="../media/media23.m4a"/></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4.m4a"/><Relationship Id="rId7" Type="http://schemas.openxmlformats.org/officeDocument/2006/relationships/image" Target="../media/image19.jpg"/><Relationship Id="rId2" Type="http://schemas.openxmlformats.org/officeDocument/2006/relationships/tags" Target="../tags/tag14.xml"/><Relationship Id="rId1" Type="http://schemas.openxmlformats.org/officeDocument/2006/relationships/customXml" Target="../../customXml/item16.xml"/><Relationship Id="rId6" Type="http://schemas.openxmlformats.org/officeDocument/2006/relationships/notesSlide" Target="../notesSlides/notesSlide23.xml"/><Relationship Id="rId5" Type="http://schemas.openxmlformats.org/officeDocument/2006/relationships/slideLayout" Target="../slideLayouts/slideLayout42.xml"/><Relationship Id="rId4" Type="http://schemas.openxmlformats.org/officeDocument/2006/relationships/audio" Target="../media/media24.m4a"/></Relationships>
</file>

<file path=ppt/slides/_rels/slide24.xml.rels><?xml version="1.0" encoding="UTF-8" standalone="yes"?>
<Relationships xmlns="http://schemas.openxmlformats.org/package/2006/relationships"><Relationship Id="rId3" Type="http://schemas.microsoft.com/office/2007/relationships/media" Target="../media/media25.m4a"/><Relationship Id="rId7" Type="http://schemas.openxmlformats.org/officeDocument/2006/relationships/image" Target="../media/image2.png"/><Relationship Id="rId2" Type="http://schemas.openxmlformats.org/officeDocument/2006/relationships/tags" Target="../tags/tag15.xml"/><Relationship Id="rId1" Type="http://schemas.openxmlformats.org/officeDocument/2006/relationships/customXml" Target="../../customXml/item32.xml"/><Relationship Id="rId6" Type="http://schemas.openxmlformats.org/officeDocument/2006/relationships/notesSlide" Target="../notesSlides/notesSlide24.xml"/><Relationship Id="rId5" Type="http://schemas.openxmlformats.org/officeDocument/2006/relationships/slideLayout" Target="../slideLayouts/slideLayout42.xml"/><Relationship Id="rId4" Type="http://schemas.openxmlformats.org/officeDocument/2006/relationships/audio" Target="../media/media25.m4a"/></Relationships>
</file>

<file path=ppt/slides/_rels/slide25.xml.rels><?xml version="1.0" encoding="UTF-8" standalone="yes"?>
<Relationships xmlns="http://schemas.openxmlformats.org/package/2006/relationships"><Relationship Id="rId8" Type="http://schemas.openxmlformats.org/officeDocument/2006/relationships/image" Target="../media/image21.jpg"/><Relationship Id="rId3" Type="http://schemas.microsoft.com/office/2007/relationships/media" Target="../media/media26.m4a"/><Relationship Id="rId7" Type="http://schemas.openxmlformats.org/officeDocument/2006/relationships/image" Target="../media/image20.jpg"/><Relationship Id="rId2" Type="http://schemas.openxmlformats.org/officeDocument/2006/relationships/tags" Target="../tags/tag16.xml"/><Relationship Id="rId1" Type="http://schemas.openxmlformats.org/officeDocument/2006/relationships/customXml" Target="../../customXml/item28.xml"/><Relationship Id="rId6" Type="http://schemas.openxmlformats.org/officeDocument/2006/relationships/notesSlide" Target="../notesSlides/notesSlide25.xml"/><Relationship Id="rId5" Type="http://schemas.openxmlformats.org/officeDocument/2006/relationships/slideLayout" Target="../slideLayouts/slideLayout42.xml"/><Relationship Id="rId4" Type="http://schemas.openxmlformats.org/officeDocument/2006/relationships/audio" Target="../media/media26.m4a"/><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7.m4a"/><Relationship Id="rId7" Type="http://schemas.openxmlformats.org/officeDocument/2006/relationships/image" Target="../media/image22.jpeg"/><Relationship Id="rId2" Type="http://schemas.openxmlformats.org/officeDocument/2006/relationships/tags" Target="../tags/tag17.xml"/><Relationship Id="rId1" Type="http://schemas.openxmlformats.org/officeDocument/2006/relationships/customXml" Target="../../customXml/item4.xml"/><Relationship Id="rId6" Type="http://schemas.openxmlformats.org/officeDocument/2006/relationships/notesSlide" Target="../notesSlides/notesSlide26.xml"/><Relationship Id="rId5" Type="http://schemas.openxmlformats.org/officeDocument/2006/relationships/slideLayout" Target="../slideLayouts/slideLayout42.xml"/><Relationship Id="rId4" Type="http://schemas.openxmlformats.org/officeDocument/2006/relationships/audio" Target="../media/media27.m4a"/></Relationships>
</file>

<file path=ppt/slides/_rels/slide27.xml.rels><?xml version="1.0" encoding="UTF-8" standalone="yes"?>
<Relationships xmlns="http://schemas.openxmlformats.org/package/2006/relationships"><Relationship Id="rId3" Type="http://schemas.microsoft.com/office/2007/relationships/media" Target="../media/media28.m4a"/><Relationship Id="rId7" Type="http://schemas.openxmlformats.org/officeDocument/2006/relationships/image" Target="../media/image2.png"/><Relationship Id="rId2" Type="http://schemas.openxmlformats.org/officeDocument/2006/relationships/tags" Target="../tags/tag18.xml"/><Relationship Id="rId1" Type="http://schemas.openxmlformats.org/officeDocument/2006/relationships/customXml" Target="../../customXml/item2.xml"/><Relationship Id="rId6" Type="http://schemas.openxmlformats.org/officeDocument/2006/relationships/notesSlide" Target="../notesSlides/notesSlide27.xml"/><Relationship Id="rId5" Type="http://schemas.openxmlformats.org/officeDocument/2006/relationships/slideLayout" Target="../slideLayouts/slideLayout42.xml"/><Relationship Id="rId4" Type="http://schemas.openxmlformats.org/officeDocument/2006/relationships/audio" Target="../media/media28.m4a"/></Relationships>
</file>

<file path=ppt/slides/_rels/slide28.xml.rels><?xml version="1.0" encoding="UTF-8" standalone="yes"?>
<Relationships xmlns="http://schemas.openxmlformats.org/package/2006/relationships"><Relationship Id="rId3" Type="http://schemas.openxmlformats.org/officeDocument/2006/relationships/audio" Target="../media/media29.m4a"/><Relationship Id="rId7" Type="http://schemas.openxmlformats.org/officeDocument/2006/relationships/image" Target="../media/image2.png"/><Relationship Id="rId2" Type="http://schemas.microsoft.com/office/2007/relationships/media" Target="../media/media29.m4a"/><Relationship Id="rId1" Type="http://schemas.openxmlformats.org/officeDocument/2006/relationships/customXml" Target="../../customXml/item3.xml"/><Relationship Id="rId6" Type="http://schemas.openxmlformats.org/officeDocument/2006/relationships/image" Target="../media/image23.JPG"/><Relationship Id="rId5" Type="http://schemas.openxmlformats.org/officeDocument/2006/relationships/notesSlide" Target="../notesSlides/notesSlide28.xml"/><Relationship Id="rId4"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microsoft.com/office/2007/relationships/media" Target="../media/media30.m4a"/><Relationship Id="rId7" Type="http://schemas.openxmlformats.org/officeDocument/2006/relationships/image" Target="../media/image2.png"/><Relationship Id="rId2" Type="http://schemas.openxmlformats.org/officeDocument/2006/relationships/tags" Target="../tags/tag19.xml"/><Relationship Id="rId1" Type="http://schemas.openxmlformats.org/officeDocument/2006/relationships/customXml" Target="../../customXml/item6.xml"/><Relationship Id="rId6" Type="http://schemas.openxmlformats.org/officeDocument/2006/relationships/notesSlide" Target="../notesSlides/notesSlide29.xml"/><Relationship Id="rId5" Type="http://schemas.openxmlformats.org/officeDocument/2006/relationships/slideLayout" Target="../slideLayouts/slideLayout42.xml"/><Relationship Id="rId4" Type="http://schemas.openxmlformats.org/officeDocument/2006/relationships/audio" Target="../media/media30.m4a"/></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m4a"/><Relationship Id="rId7" Type="http://schemas.openxmlformats.org/officeDocument/2006/relationships/image" Target="../media/image3.emf"/><Relationship Id="rId2" Type="http://schemas.openxmlformats.org/officeDocument/2006/relationships/tags" Target="../tags/tag1.xml"/><Relationship Id="rId1" Type="http://schemas.openxmlformats.org/officeDocument/2006/relationships/customXml" Target="../../customXml/item5.xml"/><Relationship Id="rId6" Type="http://schemas.openxmlformats.org/officeDocument/2006/relationships/notesSlide" Target="../notesSlides/notesSlide3.xml"/><Relationship Id="rId5" Type="http://schemas.openxmlformats.org/officeDocument/2006/relationships/slideLayout" Target="../slideLayouts/slideLayout42.xml"/><Relationship Id="rId4" Type="http://schemas.openxmlformats.org/officeDocument/2006/relationships/audio" Target="../media/media3.m4a"/></Relationships>
</file>

<file path=ppt/slides/_rels/slide30.xml.rels><?xml version="1.0" encoding="UTF-8" standalone="yes"?>
<Relationships xmlns="http://schemas.openxmlformats.org/package/2006/relationships"><Relationship Id="rId3" Type="http://schemas.microsoft.com/office/2007/relationships/media" Target="../media/media31.m4a"/><Relationship Id="rId7" Type="http://schemas.openxmlformats.org/officeDocument/2006/relationships/image" Target="../media/image2.png"/><Relationship Id="rId2" Type="http://schemas.openxmlformats.org/officeDocument/2006/relationships/tags" Target="../tags/tag20.xml"/><Relationship Id="rId1" Type="http://schemas.openxmlformats.org/officeDocument/2006/relationships/customXml" Target="../../customXml/item15.xml"/><Relationship Id="rId6" Type="http://schemas.openxmlformats.org/officeDocument/2006/relationships/notesSlide" Target="../notesSlides/notesSlide30.xml"/><Relationship Id="rId5" Type="http://schemas.openxmlformats.org/officeDocument/2006/relationships/slideLayout" Target="../slideLayouts/slideLayout42.xml"/><Relationship Id="rId4" Type="http://schemas.openxmlformats.org/officeDocument/2006/relationships/audio" Target="../media/media31.m4a"/></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32.m4a"/><Relationship Id="rId7" Type="http://schemas.openxmlformats.org/officeDocument/2006/relationships/image" Target="../media/image24.gif"/><Relationship Id="rId2" Type="http://schemas.openxmlformats.org/officeDocument/2006/relationships/tags" Target="../tags/tag21.xml"/><Relationship Id="rId1" Type="http://schemas.openxmlformats.org/officeDocument/2006/relationships/customXml" Target="../../customXml/item36.xml"/><Relationship Id="rId6" Type="http://schemas.openxmlformats.org/officeDocument/2006/relationships/notesSlide" Target="../notesSlides/notesSlide31.xml"/><Relationship Id="rId5" Type="http://schemas.openxmlformats.org/officeDocument/2006/relationships/slideLayout" Target="../slideLayouts/slideLayout42.xml"/><Relationship Id="rId10" Type="http://schemas.openxmlformats.org/officeDocument/2006/relationships/image" Target="../media/image2.png"/><Relationship Id="rId4" Type="http://schemas.openxmlformats.org/officeDocument/2006/relationships/audio" Target="../media/media32.m4a"/><Relationship Id="rId9" Type="http://schemas.openxmlformats.org/officeDocument/2006/relationships/image" Target="../media/image26.gif"/></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3.m4a"/><Relationship Id="rId7" Type="http://schemas.openxmlformats.org/officeDocument/2006/relationships/image" Target="../media/image27.jpg"/><Relationship Id="rId2" Type="http://schemas.openxmlformats.org/officeDocument/2006/relationships/tags" Target="../tags/tag22.xml"/><Relationship Id="rId1" Type="http://schemas.openxmlformats.org/officeDocument/2006/relationships/customXml" Target="../../customXml/item8.xml"/><Relationship Id="rId6" Type="http://schemas.openxmlformats.org/officeDocument/2006/relationships/notesSlide" Target="../notesSlides/notesSlide32.xml"/><Relationship Id="rId5" Type="http://schemas.openxmlformats.org/officeDocument/2006/relationships/slideLayout" Target="../slideLayouts/slideLayout42.xml"/><Relationship Id="rId4" Type="http://schemas.openxmlformats.org/officeDocument/2006/relationships/audio" Target="../media/media33.m4a"/></Relationships>
</file>

<file path=ppt/slides/_rels/slide3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4.m4a"/><Relationship Id="rId7" Type="http://schemas.openxmlformats.org/officeDocument/2006/relationships/image" Target="../media/image28.jpeg"/><Relationship Id="rId2" Type="http://schemas.openxmlformats.org/officeDocument/2006/relationships/tags" Target="../tags/tag23.xml"/><Relationship Id="rId1" Type="http://schemas.openxmlformats.org/officeDocument/2006/relationships/customXml" Target="../../customXml/item14.xml"/><Relationship Id="rId6" Type="http://schemas.openxmlformats.org/officeDocument/2006/relationships/notesSlide" Target="../notesSlides/notesSlide33.xml"/><Relationship Id="rId5" Type="http://schemas.openxmlformats.org/officeDocument/2006/relationships/slideLayout" Target="../slideLayouts/slideLayout42.xml"/><Relationship Id="rId4" Type="http://schemas.openxmlformats.org/officeDocument/2006/relationships/audio" Target="../media/media34.m4a"/></Relationships>
</file>

<file path=ppt/slides/_rels/slide34.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5.m4a"/><Relationship Id="rId7" Type="http://schemas.openxmlformats.org/officeDocument/2006/relationships/image" Target="../media/image29.jpeg"/><Relationship Id="rId2" Type="http://schemas.openxmlformats.org/officeDocument/2006/relationships/tags" Target="../tags/tag24.xml"/><Relationship Id="rId1" Type="http://schemas.openxmlformats.org/officeDocument/2006/relationships/customXml" Target="../../customXml/item21.xml"/><Relationship Id="rId6" Type="http://schemas.openxmlformats.org/officeDocument/2006/relationships/notesSlide" Target="../notesSlides/notesSlide34.xml"/><Relationship Id="rId5" Type="http://schemas.openxmlformats.org/officeDocument/2006/relationships/slideLayout" Target="../slideLayouts/slideLayout42.xml"/><Relationship Id="rId4" Type="http://schemas.openxmlformats.org/officeDocument/2006/relationships/audio" Target="../media/media35.m4a"/></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6.m4a"/><Relationship Id="rId7" Type="http://schemas.openxmlformats.org/officeDocument/2006/relationships/image" Target="../media/image30.jpeg"/><Relationship Id="rId2" Type="http://schemas.openxmlformats.org/officeDocument/2006/relationships/tags" Target="../tags/tag25.xml"/><Relationship Id="rId1" Type="http://schemas.openxmlformats.org/officeDocument/2006/relationships/customXml" Target="../../customXml/item1.xml"/><Relationship Id="rId6" Type="http://schemas.openxmlformats.org/officeDocument/2006/relationships/notesSlide" Target="../notesSlides/notesSlide35.xml"/><Relationship Id="rId5" Type="http://schemas.openxmlformats.org/officeDocument/2006/relationships/slideLayout" Target="../slideLayouts/slideLayout42.xml"/><Relationship Id="rId4" Type="http://schemas.openxmlformats.org/officeDocument/2006/relationships/audio" Target="../media/media36.m4a"/></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7.m4a"/><Relationship Id="rId7" Type="http://schemas.openxmlformats.org/officeDocument/2006/relationships/image" Target="../media/image31.jpg"/><Relationship Id="rId2" Type="http://schemas.openxmlformats.org/officeDocument/2006/relationships/tags" Target="../tags/tag26.xml"/><Relationship Id="rId1" Type="http://schemas.openxmlformats.org/officeDocument/2006/relationships/customXml" Target="../../customXml/item20.xml"/><Relationship Id="rId6" Type="http://schemas.openxmlformats.org/officeDocument/2006/relationships/notesSlide" Target="../notesSlides/notesSlide36.xml"/><Relationship Id="rId5" Type="http://schemas.openxmlformats.org/officeDocument/2006/relationships/slideLayout" Target="../slideLayouts/slideLayout42.xml"/><Relationship Id="rId4" Type="http://schemas.openxmlformats.org/officeDocument/2006/relationships/audio" Target="../media/media37.m4a"/></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8.m4a"/><Relationship Id="rId7" Type="http://schemas.openxmlformats.org/officeDocument/2006/relationships/image" Target="../media/image32.emf"/><Relationship Id="rId2" Type="http://schemas.openxmlformats.org/officeDocument/2006/relationships/tags" Target="../tags/tag27.xml"/><Relationship Id="rId1" Type="http://schemas.openxmlformats.org/officeDocument/2006/relationships/customXml" Target="../../customXml/item26.xml"/><Relationship Id="rId6" Type="http://schemas.openxmlformats.org/officeDocument/2006/relationships/notesSlide" Target="../notesSlides/notesSlide37.xml"/><Relationship Id="rId5" Type="http://schemas.openxmlformats.org/officeDocument/2006/relationships/slideLayout" Target="../slideLayouts/slideLayout42.xml"/><Relationship Id="rId4" Type="http://schemas.openxmlformats.org/officeDocument/2006/relationships/audio" Target="../media/media38.m4a"/></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2.png"/><Relationship Id="rId2" Type="http://schemas.microsoft.com/office/2007/relationships/media" Target="../media/media4.m4a"/><Relationship Id="rId1" Type="http://schemas.openxmlformats.org/officeDocument/2006/relationships/customXml" Target="../../customXml/item17.xml"/><Relationship Id="rId6" Type="http://schemas.openxmlformats.org/officeDocument/2006/relationships/image" Target="../media/image4.emf"/><Relationship Id="rId5" Type="http://schemas.openxmlformats.org/officeDocument/2006/relationships/notesSlide" Target="../notesSlides/notesSlide4.xml"/><Relationship Id="rId4"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customXml" Target="../../customXml/item30.xml"/><Relationship Id="rId6" Type="http://schemas.openxmlformats.org/officeDocument/2006/relationships/image" Target="../media/image5.jpg"/><Relationship Id="rId5" Type="http://schemas.openxmlformats.org/officeDocument/2006/relationships/notesSlide" Target="../notesSlides/notesSlide5.xml"/><Relationship Id="rId4"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microsoft.com/office/2007/relationships/media" Target="../media/media6.m4a"/><Relationship Id="rId7" Type="http://schemas.openxmlformats.org/officeDocument/2006/relationships/image" Target="../media/image6.jpg"/><Relationship Id="rId2" Type="http://schemas.openxmlformats.org/officeDocument/2006/relationships/tags" Target="../tags/tag2.xml"/><Relationship Id="rId1" Type="http://schemas.openxmlformats.org/officeDocument/2006/relationships/customXml" Target="../../customXml/item10.xml"/><Relationship Id="rId6" Type="http://schemas.openxmlformats.org/officeDocument/2006/relationships/notesSlide" Target="../notesSlides/notesSlide6.xml"/><Relationship Id="rId5" Type="http://schemas.openxmlformats.org/officeDocument/2006/relationships/slideLayout" Target="../slideLayouts/slideLayout42.xml"/><Relationship Id="rId4" Type="http://schemas.openxmlformats.org/officeDocument/2006/relationships/audio" Target="../media/media6.m4a"/><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9.jpg"/><Relationship Id="rId3" Type="http://schemas.microsoft.com/office/2007/relationships/media" Target="../media/media7.m4a"/><Relationship Id="rId7" Type="http://schemas.openxmlformats.org/officeDocument/2006/relationships/image" Target="../media/image8.jpeg"/><Relationship Id="rId2" Type="http://schemas.openxmlformats.org/officeDocument/2006/relationships/tags" Target="../tags/tag3.xml"/><Relationship Id="rId1" Type="http://schemas.openxmlformats.org/officeDocument/2006/relationships/customXml" Target="../../customXml/item24.xml"/><Relationship Id="rId6" Type="http://schemas.openxmlformats.org/officeDocument/2006/relationships/notesSlide" Target="../notesSlides/notesSlide7.xml"/><Relationship Id="rId5" Type="http://schemas.openxmlformats.org/officeDocument/2006/relationships/slideLayout" Target="../slideLayouts/slideLayout42.xml"/><Relationship Id="rId4" Type="http://schemas.openxmlformats.org/officeDocument/2006/relationships/audio" Target="../media/media7.m4a"/><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1.gif"/><Relationship Id="rId3" Type="http://schemas.microsoft.com/office/2007/relationships/media" Target="../media/media8.m4a"/><Relationship Id="rId7" Type="http://schemas.openxmlformats.org/officeDocument/2006/relationships/image" Target="../media/image10.jpeg"/><Relationship Id="rId2" Type="http://schemas.openxmlformats.org/officeDocument/2006/relationships/tags" Target="../tags/tag4.xml"/><Relationship Id="rId1" Type="http://schemas.openxmlformats.org/officeDocument/2006/relationships/customXml" Target="../../customXml/item23.xml"/><Relationship Id="rId6" Type="http://schemas.openxmlformats.org/officeDocument/2006/relationships/notesSlide" Target="../notesSlides/notesSlide8.xml"/><Relationship Id="rId5" Type="http://schemas.openxmlformats.org/officeDocument/2006/relationships/slideLayout" Target="../slideLayouts/slideLayout42.xml"/><Relationship Id="rId10" Type="http://schemas.openxmlformats.org/officeDocument/2006/relationships/image" Target="../media/image2.png"/><Relationship Id="rId4" Type="http://schemas.openxmlformats.org/officeDocument/2006/relationships/audio" Target="../media/media8.m4a"/><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microsoft.com/office/2007/relationships/media" Target="../media/media9.m4a"/><Relationship Id="rId7" Type="http://schemas.openxmlformats.org/officeDocument/2006/relationships/image" Target="../media/image2.png"/><Relationship Id="rId2" Type="http://schemas.openxmlformats.org/officeDocument/2006/relationships/tags" Target="../tags/tag5.xml"/><Relationship Id="rId1" Type="http://schemas.openxmlformats.org/officeDocument/2006/relationships/customXml" Target="../../customXml/item27.xml"/><Relationship Id="rId6" Type="http://schemas.openxmlformats.org/officeDocument/2006/relationships/notesSlide" Target="../notesSlides/notesSlide9.xml"/><Relationship Id="rId5" Type="http://schemas.openxmlformats.org/officeDocument/2006/relationships/slideLayout" Target="../slideLayouts/slideLayout42.xml"/><Relationship Id="rId4"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latin typeface="Calibri" panose="020F0502020204030204" pitchFamily="34" charset="0"/>
                <a:cs typeface="Calibri" panose="020F0502020204030204" pitchFamily="34" charset="0"/>
              </a:rPr>
              <a:t/>
            </a:r>
            <a:br>
              <a:rPr lang="en-US" dirty="0" smtClean="0">
                <a:latin typeface="Calibri" panose="020F0502020204030204" pitchFamily="34" charset="0"/>
                <a:cs typeface="Calibri" panose="020F0502020204030204" pitchFamily="34" charset="0"/>
              </a:rPr>
            </a:br>
            <a:r>
              <a:rPr lang="en-US" dirty="0" smtClean="0">
                <a:latin typeface="Calibri" panose="020F0502020204030204" pitchFamily="34" charset="0"/>
                <a:cs typeface="Calibri" panose="020F0502020204030204" pitchFamily="34" charset="0"/>
              </a:rPr>
              <a:t>The </a:t>
            </a:r>
            <a:r>
              <a:rPr lang="en-US" dirty="0">
                <a:latin typeface="Calibri" panose="020F0502020204030204" pitchFamily="34" charset="0"/>
                <a:cs typeface="Calibri" panose="020F0502020204030204" pitchFamily="34" charset="0"/>
              </a:rPr>
              <a:t>Process</a:t>
            </a:r>
          </a:p>
        </p:txBody>
      </p:sp>
      <p:sp>
        <p:nvSpPr>
          <p:cNvPr id="3" name="Subtitle 2"/>
          <p:cNvSpPr>
            <a:spLocks noGrp="1"/>
          </p:cNvSpPr>
          <p:nvPr>
            <p:ph type="subTitle" idx="1"/>
          </p:nvPr>
        </p:nvSpPr>
        <p:spPr/>
        <p:txBody>
          <a:bodyPr>
            <a:noAutofit/>
          </a:bodyPr>
          <a:lstStyle/>
          <a:p>
            <a:r>
              <a:rPr lang="en-US" sz="3200" b="1" dirty="0" smtClean="0">
                <a:latin typeface="Calibri" panose="020F0502020204030204" pitchFamily="34" charset="0"/>
                <a:cs typeface="Calibri" panose="020F0502020204030204" pitchFamily="34" charset="0"/>
              </a:rPr>
              <a:t>Getting Better Together</a:t>
            </a: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977468"/>
            <a:ext cx="9144000" cy="570000"/>
          </a:xfrm>
          <a:prstGeom prst="rect">
            <a:avLst/>
          </a:prstGeom>
        </p:spPr>
      </p:pic>
      <p:pic>
        <p:nvPicPr>
          <p:cNvPr id="26" name="Audio 2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custData r:id="rId1"/>
    </p:custDataLst>
    <p:extLst>
      <p:ext uri="{BB962C8B-B14F-4D97-AF65-F5344CB8AC3E}">
        <p14:creationId xmlns:p14="http://schemas.microsoft.com/office/powerpoint/2010/main" val="3392738133"/>
      </p:ext>
    </p:extLst>
  </p:cSld>
  <p:clrMapOvr>
    <a:masterClrMapping/>
  </p:clrMapOvr>
  <p:transition spd="slow" advTm="2441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Shape 4"/>
          <p:cNvSpPr/>
          <p:nvPr/>
        </p:nvSpPr>
        <p:spPr>
          <a:xfrm rot="5400000">
            <a:off x="383074" y="3334920"/>
            <a:ext cx="1679432" cy="2126420"/>
          </a:xfrm>
          <a:prstGeom prst="corner">
            <a:avLst>
              <a:gd name="adj1" fmla="val 16120"/>
              <a:gd name="adj2" fmla="val 16110"/>
            </a:avLst>
          </a:prstGeom>
        </p:spPr>
        <p:style>
          <a:lnRef idx="2">
            <a:schemeClr val="accent2">
              <a:shade val="50000"/>
              <a:hueOff val="0"/>
              <a:satOff val="0"/>
              <a:lumOff val="0"/>
              <a:alphaOff val="0"/>
            </a:schemeClr>
          </a:lnRef>
          <a:fillRef idx="1">
            <a:schemeClr val="accent2">
              <a:shade val="50000"/>
              <a:hueOff val="0"/>
              <a:satOff val="0"/>
              <a:lumOff val="0"/>
              <a:alphaOff val="0"/>
            </a:schemeClr>
          </a:fillRef>
          <a:effectRef idx="0">
            <a:schemeClr val="accent2">
              <a:shade val="50000"/>
              <a:hueOff val="0"/>
              <a:satOff val="0"/>
              <a:lumOff val="0"/>
              <a:alphaOff val="0"/>
            </a:schemeClr>
          </a:effectRef>
          <a:fontRef idx="minor">
            <a:schemeClr val="lt1"/>
          </a:fontRef>
        </p:style>
      </p:sp>
      <p:sp>
        <p:nvSpPr>
          <p:cNvPr id="6" name="Freeform 5"/>
          <p:cNvSpPr/>
          <p:nvPr/>
        </p:nvSpPr>
        <p:spPr>
          <a:xfrm>
            <a:off x="436793" y="3835825"/>
            <a:ext cx="2522923" cy="2211490"/>
          </a:xfrm>
          <a:custGeom>
            <a:avLst/>
            <a:gdLst>
              <a:gd name="connsiteX0" fmla="*/ 0 w 2522923"/>
              <a:gd name="connsiteY0" fmla="*/ 0 h 2211490"/>
              <a:gd name="connsiteX1" fmla="*/ 2522923 w 2522923"/>
              <a:gd name="connsiteY1" fmla="*/ 0 h 2211490"/>
              <a:gd name="connsiteX2" fmla="*/ 2522923 w 2522923"/>
              <a:gd name="connsiteY2" fmla="*/ 2211490 h 2211490"/>
              <a:gd name="connsiteX3" fmla="*/ 0 w 2522923"/>
              <a:gd name="connsiteY3" fmla="*/ 2211490 h 2211490"/>
              <a:gd name="connsiteX4" fmla="*/ 0 w 2522923"/>
              <a:gd name="connsiteY4" fmla="*/ 0 h 2211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2923" h="2211490">
                <a:moveTo>
                  <a:pt x="0" y="0"/>
                </a:moveTo>
                <a:lnTo>
                  <a:pt x="2522923" y="0"/>
                </a:lnTo>
                <a:lnTo>
                  <a:pt x="2522923" y="2211490"/>
                </a:lnTo>
                <a:lnTo>
                  <a:pt x="0" y="22114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0" tIns="190500" rIns="190500" bIns="190500" numCol="1" spcCol="1270" anchor="t" anchorCtr="0">
            <a:noAutofit/>
          </a:bodyPr>
          <a:lstStyle/>
          <a:p>
            <a:pPr lvl="0" algn="l" defTabSz="2222500">
              <a:lnSpc>
                <a:spcPct val="90000"/>
              </a:lnSpc>
              <a:spcBef>
                <a:spcPct val="0"/>
              </a:spcBef>
              <a:spcAft>
                <a:spcPct val="35000"/>
              </a:spcAft>
            </a:pPr>
            <a:r>
              <a:rPr lang="en-US" sz="5000" dirty="0" smtClean="0">
                <a:solidFill>
                  <a:schemeClr val="bg2">
                    <a:lumMod val="50000"/>
                  </a:schemeClr>
                </a:solidFill>
              </a:rPr>
              <a:t>Plan</a:t>
            </a:r>
            <a:endParaRPr lang="en-US" sz="5000" kern="1200" dirty="0">
              <a:solidFill>
                <a:schemeClr val="bg2">
                  <a:lumMod val="50000"/>
                </a:schemeClr>
              </a:solidFill>
            </a:endParaRPr>
          </a:p>
        </p:txBody>
      </p:sp>
      <p:sp>
        <p:nvSpPr>
          <p:cNvPr id="7" name="Isosceles Triangle 6"/>
          <p:cNvSpPr/>
          <p:nvPr/>
        </p:nvSpPr>
        <p:spPr>
          <a:xfrm>
            <a:off x="1600200" y="2795124"/>
            <a:ext cx="575013" cy="476023"/>
          </a:xfrm>
          <a:prstGeom prst="triangle">
            <a:avLst>
              <a:gd name="adj" fmla="val 100000"/>
            </a:avLst>
          </a:prstGeom>
        </p:spPr>
        <p:style>
          <a:lnRef idx="2">
            <a:schemeClr val="accent2">
              <a:shade val="50000"/>
              <a:hueOff val="252130"/>
              <a:satOff val="-11230"/>
              <a:lumOff val="20309"/>
              <a:alphaOff val="0"/>
            </a:schemeClr>
          </a:lnRef>
          <a:fillRef idx="1">
            <a:schemeClr val="accent2">
              <a:shade val="50000"/>
              <a:hueOff val="252130"/>
              <a:satOff val="-11230"/>
              <a:lumOff val="20309"/>
              <a:alphaOff val="0"/>
            </a:schemeClr>
          </a:fillRef>
          <a:effectRef idx="0">
            <a:schemeClr val="accent2">
              <a:shade val="50000"/>
              <a:hueOff val="252130"/>
              <a:satOff val="-11230"/>
              <a:lumOff val="20309"/>
              <a:alphaOff val="0"/>
            </a:schemeClr>
          </a:effectRef>
          <a:fontRef idx="minor">
            <a:schemeClr val="lt1"/>
          </a:fontRef>
        </p:style>
      </p:sp>
      <p:sp>
        <p:nvSpPr>
          <p:cNvPr id="8" name="L-Shape 7"/>
          <p:cNvSpPr/>
          <p:nvPr/>
        </p:nvSpPr>
        <p:spPr>
          <a:xfrm rot="5400000">
            <a:off x="3427484" y="1652665"/>
            <a:ext cx="1679432" cy="3962400"/>
          </a:xfrm>
          <a:prstGeom prst="corner">
            <a:avLst>
              <a:gd name="adj1" fmla="val 16120"/>
              <a:gd name="adj2" fmla="val 16110"/>
            </a:avLst>
          </a:prstGeom>
        </p:spPr>
        <p:style>
          <a:lnRef idx="2">
            <a:schemeClr val="accent2">
              <a:shade val="50000"/>
              <a:hueOff val="504259"/>
              <a:satOff val="-22460"/>
              <a:lumOff val="40618"/>
              <a:alphaOff val="0"/>
            </a:schemeClr>
          </a:lnRef>
          <a:fillRef idx="1">
            <a:schemeClr val="accent2">
              <a:shade val="50000"/>
              <a:hueOff val="504259"/>
              <a:satOff val="-22460"/>
              <a:lumOff val="40618"/>
              <a:alphaOff val="0"/>
            </a:schemeClr>
          </a:fillRef>
          <a:effectRef idx="0">
            <a:schemeClr val="accent2">
              <a:shade val="50000"/>
              <a:hueOff val="504259"/>
              <a:satOff val="-22460"/>
              <a:lumOff val="40618"/>
              <a:alphaOff val="0"/>
            </a:schemeClr>
          </a:effectRef>
          <a:fontRef idx="minor">
            <a:schemeClr val="lt1"/>
          </a:fontRef>
        </p:style>
      </p:sp>
      <p:sp>
        <p:nvSpPr>
          <p:cNvPr id="9" name="Freeform 8"/>
          <p:cNvSpPr/>
          <p:nvPr/>
        </p:nvSpPr>
        <p:spPr>
          <a:xfrm>
            <a:off x="2651496" y="3013999"/>
            <a:ext cx="3596904" cy="2211490"/>
          </a:xfrm>
          <a:custGeom>
            <a:avLst/>
            <a:gdLst>
              <a:gd name="connsiteX0" fmla="*/ 0 w 2522923"/>
              <a:gd name="connsiteY0" fmla="*/ 0 h 2211490"/>
              <a:gd name="connsiteX1" fmla="*/ 2522923 w 2522923"/>
              <a:gd name="connsiteY1" fmla="*/ 0 h 2211490"/>
              <a:gd name="connsiteX2" fmla="*/ 2522923 w 2522923"/>
              <a:gd name="connsiteY2" fmla="*/ 2211490 h 2211490"/>
              <a:gd name="connsiteX3" fmla="*/ 0 w 2522923"/>
              <a:gd name="connsiteY3" fmla="*/ 2211490 h 2211490"/>
              <a:gd name="connsiteX4" fmla="*/ 0 w 2522923"/>
              <a:gd name="connsiteY4" fmla="*/ 0 h 2211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2923" h="2211490">
                <a:moveTo>
                  <a:pt x="0" y="0"/>
                </a:moveTo>
                <a:lnTo>
                  <a:pt x="2522923" y="0"/>
                </a:lnTo>
                <a:lnTo>
                  <a:pt x="2522923" y="2211490"/>
                </a:lnTo>
                <a:lnTo>
                  <a:pt x="0" y="22114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0" tIns="190500" rIns="190500" bIns="190500" numCol="1" spcCol="1270" anchor="t" anchorCtr="0">
            <a:noAutofit/>
          </a:bodyPr>
          <a:lstStyle/>
          <a:p>
            <a:pPr lvl="0" algn="l" defTabSz="2222500">
              <a:lnSpc>
                <a:spcPct val="90000"/>
              </a:lnSpc>
              <a:spcBef>
                <a:spcPct val="0"/>
              </a:spcBef>
              <a:spcAft>
                <a:spcPct val="35000"/>
              </a:spcAft>
            </a:pPr>
            <a:r>
              <a:rPr lang="en-US" sz="5000" kern="1200" dirty="0" smtClean="0">
                <a:solidFill>
                  <a:schemeClr val="bg2">
                    <a:lumMod val="50000"/>
                  </a:schemeClr>
                </a:solidFill>
              </a:rPr>
              <a:t>Implement</a:t>
            </a:r>
            <a:endParaRPr lang="en-US" sz="5000" kern="1200" dirty="0">
              <a:solidFill>
                <a:schemeClr val="bg2">
                  <a:lumMod val="50000"/>
                </a:schemeClr>
              </a:solidFill>
            </a:endParaRPr>
          </a:p>
        </p:txBody>
      </p:sp>
      <p:sp>
        <p:nvSpPr>
          <p:cNvPr id="10" name="Isosceles Triangle 9"/>
          <p:cNvSpPr/>
          <p:nvPr/>
        </p:nvSpPr>
        <p:spPr>
          <a:xfrm>
            <a:off x="5572245" y="2030859"/>
            <a:ext cx="476023" cy="476023"/>
          </a:xfrm>
          <a:prstGeom prst="triangle">
            <a:avLst>
              <a:gd name="adj" fmla="val 100000"/>
            </a:avLst>
          </a:prstGeom>
        </p:spPr>
        <p:style>
          <a:lnRef idx="2">
            <a:schemeClr val="accent2">
              <a:shade val="50000"/>
              <a:hueOff val="504259"/>
              <a:satOff val="-22460"/>
              <a:lumOff val="40618"/>
              <a:alphaOff val="0"/>
            </a:schemeClr>
          </a:lnRef>
          <a:fillRef idx="1">
            <a:schemeClr val="accent2">
              <a:shade val="50000"/>
              <a:hueOff val="504259"/>
              <a:satOff val="-22460"/>
              <a:lumOff val="40618"/>
              <a:alphaOff val="0"/>
            </a:schemeClr>
          </a:fillRef>
          <a:effectRef idx="0">
            <a:schemeClr val="accent2">
              <a:shade val="50000"/>
              <a:hueOff val="504259"/>
              <a:satOff val="-22460"/>
              <a:lumOff val="40618"/>
              <a:alphaOff val="0"/>
            </a:schemeClr>
          </a:effectRef>
          <a:fontRef idx="minor">
            <a:schemeClr val="lt1"/>
          </a:fontRef>
        </p:style>
      </p:sp>
      <p:sp>
        <p:nvSpPr>
          <p:cNvPr id="11" name="L-Shape 10"/>
          <p:cNvSpPr/>
          <p:nvPr/>
        </p:nvSpPr>
        <p:spPr>
          <a:xfrm rot="5400000">
            <a:off x="6894235" y="1472330"/>
            <a:ext cx="1679432" cy="2794537"/>
          </a:xfrm>
          <a:prstGeom prst="corner">
            <a:avLst>
              <a:gd name="adj1" fmla="val 16120"/>
              <a:gd name="adj2" fmla="val 16110"/>
            </a:avLst>
          </a:prstGeom>
        </p:spPr>
        <p:style>
          <a:lnRef idx="2">
            <a:schemeClr val="accent2">
              <a:shade val="50000"/>
              <a:hueOff val="252130"/>
              <a:satOff val="-11230"/>
              <a:lumOff val="20309"/>
              <a:alphaOff val="0"/>
            </a:schemeClr>
          </a:lnRef>
          <a:fillRef idx="1">
            <a:schemeClr val="accent2">
              <a:shade val="50000"/>
              <a:hueOff val="252130"/>
              <a:satOff val="-11230"/>
              <a:lumOff val="20309"/>
              <a:alphaOff val="0"/>
            </a:schemeClr>
          </a:fillRef>
          <a:effectRef idx="0">
            <a:schemeClr val="accent2">
              <a:shade val="50000"/>
              <a:hueOff val="252130"/>
              <a:satOff val="-11230"/>
              <a:lumOff val="20309"/>
              <a:alphaOff val="0"/>
            </a:schemeClr>
          </a:effectRef>
          <a:fontRef idx="minor">
            <a:schemeClr val="lt1"/>
          </a:fontRef>
        </p:style>
      </p:sp>
      <p:sp>
        <p:nvSpPr>
          <p:cNvPr id="12" name="Freeform 11"/>
          <p:cNvSpPr/>
          <p:nvPr/>
        </p:nvSpPr>
        <p:spPr>
          <a:xfrm>
            <a:off x="6613896" y="2307295"/>
            <a:ext cx="2522923" cy="2211490"/>
          </a:xfrm>
          <a:custGeom>
            <a:avLst/>
            <a:gdLst>
              <a:gd name="connsiteX0" fmla="*/ 0 w 2522923"/>
              <a:gd name="connsiteY0" fmla="*/ 0 h 2211490"/>
              <a:gd name="connsiteX1" fmla="*/ 2522923 w 2522923"/>
              <a:gd name="connsiteY1" fmla="*/ 0 h 2211490"/>
              <a:gd name="connsiteX2" fmla="*/ 2522923 w 2522923"/>
              <a:gd name="connsiteY2" fmla="*/ 2211490 h 2211490"/>
              <a:gd name="connsiteX3" fmla="*/ 0 w 2522923"/>
              <a:gd name="connsiteY3" fmla="*/ 2211490 h 2211490"/>
              <a:gd name="connsiteX4" fmla="*/ 0 w 2522923"/>
              <a:gd name="connsiteY4" fmla="*/ 0 h 2211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2923" h="2211490">
                <a:moveTo>
                  <a:pt x="0" y="0"/>
                </a:moveTo>
                <a:lnTo>
                  <a:pt x="2522923" y="0"/>
                </a:lnTo>
                <a:lnTo>
                  <a:pt x="2522923" y="2211490"/>
                </a:lnTo>
                <a:lnTo>
                  <a:pt x="0" y="221149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0" tIns="190500" rIns="190500" bIns="190500" numCol="1" spcCol="1270" anchor="t" anchorCtr="0">
            <a:noAutofit/>
          </a:bodyPr>
          <a:lstStyle/>
          <a:p>
            <a:pPr lvl="0" algn="l" defTabSz="2222500">
              <a:lnSpc>
                <a:spcPct val="90000"/>
              </a:lnSpc>
              <a:spcBef>
                <a:spcPct val="0"/>
              </a:spcBef>
              <a:spcAft>
                <a:spcPct val="35000"/>
              </a:spcAft>
            </a:pPr>
            <a:r>
              <a:rPr lang="en-US" sz="5000" kern="1200" dirty="0" smtClean="0">
                <a:solidFill>
                  <a:schemeClr val="bg2">
                    <a:lumMod val="50000"/>
                  </a:schemeClr>
                </a:solidFill>
              </a:rPr>
              <a:t>Monitor</a:t>
            </a:r>
            <a:endParaRPr lang="en-US" sz="5000" kern="1200" dirty="0">
              <a:solidFill>
                <a:schemeClr val="bg2">
                  <a:lumMod val="50000"/>
                </a:schemeClr>
              </a:solidFill>
            </a:endParaRPr>
          </a:p>
        </p:txBody>
      </p:sp>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178766284"/>
      </p:ext>
    </p:extLst>
  </p:cSld>
  <p:clrMapOvr>
    <a:masterClrMapping/>
  </p:clrMapOvr>
  <mc:AlternateContent xmlns:mc="http://schemas.openxmlformats.org/markup-compatibility/2006" xmlns:p14="http://schemas.microsoft.com/office/powerpoint/2010/main">
    <mc:Choice Requires="p14">
      <p:transition spd="med" p14:dur="700" advTm="30655">
        <p:fade/>
      </p:transition>
    </mc:Choice>
    <mc:Fallback xmlns="">
      <p:transition spd="med" advTm="306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par>
                                <p:cTn id="20" presetID="10" presetClass="entr" presetSubtype="0" fill="hold" nodeType="withEffect">
                                  <p:stCondLst>
                                    <p:cond delay="1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000"/>
                                        <p:tgtEl>
                                          <p:spTgt spid="8"/>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10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2000"/>
                                        <p:tgtEl>
                                          <p:spTgt spid="10"/>
                                        </p:tgtEl>
                                      </p:cBhvr>
                                    </p:animEffect>
                                  </p:childTnLst>
                                </p:cTn>
                              </p:par>
                              <p:par>
                                <p:cTn id="31" presetID="10" presetClass="entr" presetSubtype="0" fill="hold" nodeType="withEffect">
                                  <p:stCondLst>
                                    <p:cond delay="10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000"/>
                                        <p:tgtEl>
                                          <p:spTgt spid="11"/>
                                        </p:tgtEl>
                                      </p:cBhvr>
                                    </p:animEffect>
                                  </p:childTnLst>
                                </p:cTn>
                              </p:par>
                              <p:par>
                                <p:cTn id="34" presetID="10" presetClass="entr" presetSubtype="0" fill="hold" grpId="0" nodeType="withEffect">
                                  <p:stCondLst>
                                    <p:cond delay="10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3"/>
                </p:tgtEl>
              </p:cMediaNode>
            </p:audio>
          </p:childTnLst>
        </p:cTn>
      </p:par>
    </p:tnLst>
    <p:bldLst>
      <p:bldP spid="6" grpId="0"/>
      <p:bldP spid="9"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a:t>
            </a:r>
            <a:endParaRPr lang="en-US" dirty="0"/>
          </a:p>
        </p:txBody>
      </p:sp>
      <p:sp>
        <p:nvSpPr>
          <p:cNvPr id="3" name="Content Placeholder 2"/>
          <p:cNvSpPr>
            <a:spLocks noGrp="1"/>
          </p:cNvSpPr>
          <p:nvPr>
            <p:ph idx="1"/>
          </p:nvPr>
        </p:nvSpPr>
        <p:spPr>
          <a:xfrm>
            <a:off x="551935" y="1524000"/>
            <a:ext cx="6400800" cy="4495799"/>
          </a:xfrm>
        </p:spPr>
        <p:txBody>
          <a:bodyPr>
            <a:normAutofit fontScale="92500" lnSpcReduction="10000"/>
          </a:bodyPr>
          <a:lstStyle/>
          <a:p>
            <a:pPr marL="0" indent="0">
              <a:buNone/>
            </a:pPr>
            <a:r>
              <a:rPr lang="en-US" sz="3200" dirty="0" smtClean="0"/>
              <a:t>Discuss with a  partner about this process</a:t>
            </a:r>
          </a:p>
          <a:p>
            <a:r>
              <a:rPr lang="en-US" sz="3200" dirty="0" smtClean="0"/>
              <a:t>How often do you assess your own professional practice compared to what research says is effective?</a:t>
            </a:r>
          </a:p>
          <a:p>
            <a:r>
              <a:rPr lang="en-US" sz="3200" dirty="0" smtClean="0"/>
              <a:t>Do you make a plan for improvement? Monitor your progress?</a:t>
            </a:r>
          </a:p>
          <a:p>
            <a:r>
              <a:rPr lang="en-US" sz="3200" dirty="0" smtClean="0"/>
              <a:t>Where else does this “cycle” appear (assess, plan, monitor)</a:t>
            </a:r>
          </a:p>
          <a:p>
            <a:endParaRPr lang="en-US" dirty="0"/>
          </a:p>
        </p:txBody>
      </p:sp>
      <p:pic>
        <p:nvPicPr>
          <p:cNvPr id="6" name="Picture 5"/>
          <p:cNvPicPr>
            <a:picLocks noChangeAspect="1"/>
          </p:cNvPicPr>
          <p:nvPr/>
        </p:nvPicPr>
        <p:blipFill>
          <a:blip r:embed="rId6"/>
          <a:stretch>
            <a:fillRect/>
          </a:stretch>
        </p:blipFill>
        <p:spPr>
          <a:xfrm>
            <a:off x="6934200" y="4724400"/>
            <a:ext cx="1879726" cy="1805238"/>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
        <p:nvSpPr>
          <p:cNvPr id="7" name="TextBox 6"/>
          <p:cNvSpPr txBox="1"/>
          <p:nvPr/>
        </p:nvSpPr>
        <p:spPr>
          <a:xfrm>
            <a:off x="3149663" y="6031468"/>
            <a:ext cx="4724400" cy="369332"/>
          </a:xfrm>
          <a:prstGeom prst="rect">
            <a:avLst/>
          </a:prstGeom>
          <a:noFill/>
        </p:spPr>
        <p:txBody>
          <a:bodyPr wrap="square" rtlCol="0">
            <a:spAutoFit/>
          </a:bodyPr>
          <a:lstStyle/>
          <a:p>
            <a:r>
              <a:rPr lang="en-US" dirty="0" smtClean="0">
                <a:solidFill>
                  <a:srgbClr val="FF0000"/>
                </a:solidFill>
              </a:rPr>
              <a:t>Click to restart after activity</a:t>
            </a:r>
            <a:endParaRPr lang="en-US" dirty="0">
              <a:solidFill>
                <a:srgbClr val="FF0000"/>
              </a:solidFill>
            </a:endParaRPr>
          </a:p>
        </p:txBody>
      </p:sp>
    </p:spTree>
    <p:custDataLst>
      <p:custData r:id="rId1"/>
    </p:custDataLst>
    <p:extLst>
      <p:ext uri="{BB962C8B-B14F-4D97-AF65-F5344CB8AC3E}">
        <p14:creationId xmlns:p14="http://schemas.microsoft.com/office/powerpoint/2010/main" val="16160163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 y="-24959"/>
            <a:ext cx="10349419" cy="6867144"/>
          </a:xfrm>
          <a:prstGeom prst="rect">
            <a:avLst/>
          </a:prstGeom>
        </p:spPr>
      </p:pic>
      <p:sp>
        <p:nvSpPr>
          <p:cNvPr id="2" name="TextBox 1"/>
          <p:cNvSpPr txBox="1"/>
          <p:nvPr/>
        </p:nvSpPr>
        <p:spPr>
          <a:xfrm>
            <a:off x="-152400" y="2794337"/>
            <a:ext cx="9296400" cy="1015663"/>
          </a:xfrm>
          <a:prstGeom prst="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6000" dirty="0" smtClean="0"/>
              <a:t>Teams</a:t>
            </a:r>
            <a:endParaRPr lang="en-US" sz="6000" dirty="0"/>
          </a:p>
        </p:txBody>
      </p:sp>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22628756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10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2340" y="0"/>
            <a:ext cx="5661660" cy="848248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513159" y="381000"/>
            <a:ext cx="6400800" cy="1879601"/>
          </a:xfrm>
          <a:solidFill>
            <a:srgbClr val="F2F2F2">
              <a:alpha val="50196"/>
            </a:srgbClr>
          </a:solidFill>
        </p:spPr>
        <p:txBody>
          <a:bodyPr>
            <a:noAutofit/>
          </a:bodyPr>
          <a:lstStyle/>
          <a:p>
            <a:pPr marL="0" indent="0"/>
            <a:r>
              <a:rPr lang="en-US" sz="4400" dirty="0">
                <a:latin typeface="Calibri" panose="020F0502020204030204" pitchFamily="34" charset="0"/>
                <a:cs typeface="Calibri" panose="020F0502020204030204" pitchFamily="34" charset="0"/>
              </a:rPr>
              <a:t>How </a:t>
            </a:r>
            <a:r>
              <a:rPr lang="en-US" sz="4400" dirty="0" smtClean="0">
                <a:latin typeface="Calibri" panose="020F0502020204030204" pitchFamily="34" charset="0"/>
                <a:cs typeface="Calibri" panose="020F0502020204030204" pitchFamily="34" charset="0"/>
              </a:rPr>
              <a:t>Do we </a:t>
            </a:r>
            <a:br>
              <a:rPr lang="en-US" sz="4400" dirty="0" smtClean="0">
                <a:latin typeface="Calibri" panose="020F0502020204030204" pitchFamily="34" charset="0"/>
                <a:cs typeface="Calibri" panose="020F0502020204030204" pitchFamily="34" charset="0"/>
              </a:rPr>
            </a:br>
            <a:r>
              <a:rPr lang="en-US" sz="4400" dirty="0" smtClean="0">
                <a:latin typeface="Calibri" panose="020F0502020204030204" pitchFamily="34" charset="0"/>
                <a:cs typeface="Calibri" panose="020F0502020204030204" pitchFamily="34" charset="0"/>
              </a:rPr>
              <a:t>change </a:t>
            </a:r>
            <a:r>
              <a:rPr lang="en-US" sz="4400" dirty="0">
                <a:latin typeface="Calibri" panose="020F0502020204030204" pitchFamily="34" charset="0"/>
                <a:cs typeface="Calibri" panose="020F0502020204030204" pitchFamily="34" charset="0"/>
              </a:rPr>
              <a:t>Valerie’s </a:t>
            </a:r>
            <a:r>
              <a:rPr lang="en-US" sz="4400" dirty="0" smtClean="0">
                <a:latin typeface="Calibri" panose="020F0502020204030204" pitchFamily="34" charset="0"/>
                <a:cs typeface="Calibri" panose="020F0502020204030204" pitchFamily="34" charset="0"/>
              </a:rPr>
              <a:t>experience?</a:t>
            </a:r>
            <a:endParaRPr lang="en-US" sz="4400"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13158" y="3200400"/>
            <a:ext cx="8173641" cy="1981200"/>
          </a:xfrm>
          <a:solidFill>
            <a:schemeClr val="tx2">
              <a:lumMod val="90000"/>
            </a:schemeClr>
          </a:solidFill>
          <a:effectLst>
            <a:innerShdw blurRad="63500" dist="50800" dir="2700000">
              <a:prstClr val="black">
                <a:alpha val="50000"/>
              </a:prstClr>
            </a:innerShdw>
          </a:effectLst>
        </p:spPr>
        <p:txBody>
          <a:bodyPr>
            <a:noAutofit/>
          </a:bodyPr>
          <a:lstStyle/>
          <a:p>
            <a:pPr marL="0" indent="0">
              <a:buNone/>
            </a:pPr>
            <a:r>
              <a:rPr lang="en-US" sz="4800" b="1" dirty="0" smtClean="0">
                <a:solidFill>
                  <a:schemeClr val="bg1"/>
                </a:solidFill>
                <a:cs typeface="Calibri" panose="020F0502020204030204" pitchFamily="34" charset="0"/>
              </a:rPr>
              <a:t>“</a:t>
            </a:r>
            <a:r>
              <a:rPr lang="en-US" sz="4800" b="1" dirty="0">
                <a:solidFill>
                  <a:schemeClr val="bg1"/>
                </a:solidFill>
                <a:cs typeface="Calibri" panose="020F0502020204030204" pitchFamily="34" charset="0"/>
              </a:rPr>
              <a:t>We used to close our </a:t>
            </a:r>
            <a:r>
              <a:rPr lang="en-US" sz="4800" b="1" dirty="0" smtClean="0">
                <a:solidFill>
                  <a:schemeClr val="bg1"/>
                </a:solidFill>
                <a:cs typeface="Calibri" panose="020F0502020204030204" pitchFamily="34" charset="0"/>
              </a:rPr>
              <a:t>doors”</a:t>
            </a:r>
            <a:endParaRPr lang="en-US" sz="4800" b="1" dirty="0">
              <a:solidFill>
                <a:schemeClr val="bg1"/>
              </a:solidFill>
              <a:cs typeface="Calibri" panose="020F0502020204030204" pitchFamily="34" charset="0"/>
            </a:endParaRPr>
          </a:p>
        </p:txBody>
      </p: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25466653"/>
      </p:ext>
    </p:extLst>
  </p:cSld>
  <p:clrMapOvr>
    <a:masterClrMapping/>
  </p:clrMapOvr>
  <mc:AlternateContent xmlns:mc="http://schemas.openxmlformats.org/markup-compatibility/2006" xmlns:p14="http://schemas.microsoft.com/office/powerpoint/2010/main">
    <mc:Choice Requires="p14">
      <p:transition spd="med" p14:dur="700" advTm="39564">
        <p:fade/>
      </p:transition>
    </mc:Choice>
    <mc:Fallback xmlns="">
      <p:transition spd="med" advTm="395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8"/>
                </p:tgtEl>
              </p:cMediaNode>
            </p:audio>
          </p:childTnLst>
        </p:cTn>
      </p:par>
    </p:tnLst>
    <p:bldLst>
      <p:bldP spid="2" grpId="0" animBg="1"/>
      <p:bldP spid="3" grpId="0" uiExpan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159" y="0"/>
            <a:ext cx="6400800" cy="1507067"/>
          </a:xfrm>
        </p:spPr>
        <p:txBody>
          <a:bodyPr/>
          <a:lstStyle/>
          <a:p>
            <a:r>
              <a:rPr lang="en-US" dirty="0" smtClean="0"/>
              <a:t>Work as a Team</a:t>
            </a:r>
            <a:endParaRPr lang="en-US" dirty="0"/>
          </a:p>
        </p:txBody>
      </p:sp>
      <p:sp>
        <p:nvSpPr>
          <p:cNvPr id="3" name="Content Placeholder 2"/>
          <p:cNvSpPr>
            <a:spLocks noGrp="1"/>
          </p:cNvSpPr>
          <p:nvPr>
            <p:ph idx="1"/>
          </p:nvPr>
        </p:nvSpPr>
        <p:spPr>
          <a:xfrm>
            <a:off x="1295192" y="1992071"/>
            <a:ext cx="6347714" cy="3880773"/>
          </a:xfrm>
          <a:solidFill>
            <a:schemeClr val="accent1">
              <a:lumMod val="50000"/>
            </a:schemeClr>
          </a:solidFill>
        </p:spPr>
        <p:txBody>
          <a:bodyPr>
            <a:normAutofit/>
          </a:bodyPr>
          <a:lstStyle/>
          <a:p>
            <a:r>
              <a:rPr lang="en-US" sz="2600" b="1" dirty="0">
                <a:solidFill>
                  <a:schemeClr val="bg1"/>
                </a:solidFill>
                <a:latin typeface="Calibri" panose="020F0502020204030204" pitchFamily="34" charset="0"/>
                <a:cs typeface="Calibri" panose="020F0502020204030204" pitchFamily="34" charset="0"/>
              </a:rPr>
              <a:t>“Within a school, we need </a:t>
            </a:r>
            <a:r>
              <a:rPr lang="en-US" sz="2600" b="1" dirty="0" smtClean="0">
                <a:solidFill>
                  <a:schemeClr val="bg1"/>
                </a:solidFill>
                <a:latin typeface="Calibri" panose="020F0502020204030204" pitchFamily="34" charset="0"/>
                <a:cs typeface="Calibri" panose="020F0502020204030204" pitchFamily="34" charset="0"/>
              </a:rPr>
              <a:t>to collaborate </a:t>
            </a:r>
            <a:r>
              <a:rPr lang="en-US" sz="2600" b="1" dirty="0">
                <a:solidFill>
                  <a:schemeClr val="bg1"/>
                </a:solidFill>
                <a:latin typeface="Calibri" panose="020F0502020204030204" pitchFamily="34" charset="0"/>
                <a:cs typeface="Calibri" panose="020F0502020204030204" pitchFamily="34" charset="0"/>
              </a:rPr>
              <a:t>to build a team working together to solve the dilemmas in learning, to </a:t>
            </a:r>
            <a:r>
              <a:rPr lang="en-US" sz="2600" b="1" dirty="0" smtClean="0">
                <a:solidFill>
                  <a:schemeClr val="bg1"/>
                </a:solidFill>
                <a:latin typeface="Calibri" panose="020F0502020204030204" pitchFamily="34" charset="0"/>
                <a:cs typeface="Calibri" panose="020F0502020204030204" pitchFamily="34" charset="0"/>
              </a:rPr>
              <a:t>collectively share </a:t>
            </a:r>
            <a:r>
              <a:rPr lang="en-US" sz="2600" b="1" dirty="0">
                <a:solidFill>
                  <a:schemeClr val="bg1"/>
                </a:solidFill>
                <a:latin typeface="Calibri" panose="020F0502020204030204" pitchFamily="34" charset="0"/>
                <a:cs typeface="Calibri" panose="020F0502020204030204" pitchFamily="34" charset="0"/>
              </a:rPr>
              <a:t>and critique the nature and quality of evidence that shows our impact on student </a:t>
            </a:r>
            <a:r>
              <a:rPr lang="en-US" sz="2600" b="1" dirty="0" smtClean="0">
                <a:solidFill>
                  <a:schemeClr val="bg1"/>
                </a:solidFill>
                <a:latin typeface="Calibri" panose="020F0502020204030204" pitchFamily="34" charset="0"/>
                <a:cs typeface="Calibri" panose="020F0502020204030204" pitchFamily="34" charset="0"/>
              </a:rPr>
              <a:t>learning, and </a:t>
            </a:r>
            <a:r>
              <a:rPr lang="en-US" sz="2600" b="1" dirty="0">
                <a:solidFill>
                  <a:schemeClr val="bg1"/>
                </a:solidFill>
                <a:latin typeface="Calibri" panose="020F0502020204030204" pitchFamily="34" charset="0"/>
                <a:cs typeface="Calibri" panose="020F0502020204030204" pitchFamily="34" charset="0"/>
              </a:rPr>
              <a:t>to cooperate in planning and critiquing lessons, learning intentions, and success criteria on </a:t>
            </a:r>
            <a:r>
              <a:rPr lang="en-US" sz="2600" b="1" dirty="0" smtClean="0">
                <a:solidFill>
                  <a:schemeClr val="bg1"/>
                </a:solidFill>
                <a:latin typeface="Calibri" panose="020F0502020204030204" pitchFamily="34" charset="0"/>
                <a:cs typeface="Calibri" panose="020F0502020204030204" pitchFamily="34" charset="0"/>
              </a:rPr>
              <a:t>a regular </a:t>
            </a:r>
            <a:r>
              <a:rPr lang="en-US" sz="2600" b="1" dirty="0">
                <a:solidFill>
                  <a:schemeClr val="bg1"/>
                </a:solidFill>
                <a:latin typeface="Calibri" panose="020F0502020204030204" pitchFamily="34" charset="0"/>
                <a:cs typeface="Calibri" panose="020F0502020204030204" pitchFamily="34" charset="0"/>
              </a:rPr>
              <a:t>basis” (p. 172). </a:t>
            </a:r>
          </a:p>
          <a:p>
            <a:pPr marL="0" indent="0">
              <a:buNone/>
            </a:pPr>
            <a:endParaRPr lang="en-US" sz="2600" b="1" dirty="0">
              <a:solidFill>
                <a:schemeClr val="bg1"/>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599" y="1270000"/>
            <a:ext cx="7718900" cy="512171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p:cNvSpPr txBox="1"/>
          <p:nvPr/>
        </p:nvSpPr>
        <p:spPr>
          <a:xfrm>
            <a:off x="2819400" y="3886200"/>
            <a:ext cx="4919946" cy="1446550"/>
          </a:xfrm>
          <a:prstGeom prst="rect">
            <a:avLst/>
          </a:prstGeom>
          <a:solidFill>
            <a:schemeClr val="tx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4400" dirty="0" smtClean="0">
                <a:solidFill>
                  <a:schemeClr val="bg2">
                    <a:lumMod val="50000"/>
                  </a:schemeClr>
                </a:solidFill>
              </a:rPr>
              <a:t>“Within a school, we need to collaborate”</a:t>
            </a:r>
            <a:endParaRPr lang="en-US" sz="4400" dirty="0">
              <a:solidFill>
                <a:schemeClr val="bg2">
                  <a:lumMod val="50000"/>
                </a:schemeClr>
              </a:solidFill>
            </a:endParaRPr>
          </a:p>
        </p:txBody>
      </p: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1037982768"/>
      </p:ext>
    </p:extLst>
  </p:cSld>
  <p:clrMapOvr>
    <a:masterClrMapping/>
  </p:clrMapOvr>
  <mc:AlternateContent xmlns:mc="http://schemas.openxmlformats.org/markup-compatibility/2006" xmlns:p14="http://schemas.microsoft.com/office/powerpoint/2010/main">
    <mc:Choice Requires="p14">
      <p:transition spd="med" p14:dur="700" advTm="29467">
        <p:fade/>
      </p:transition>
    </mc:Choice>
    <mc:Fallback xmlns="">
      <p:transition spd="med" advTm="294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bg/>
                                          </p:spTgt>
                                        </p:tgtEl>
                                        <p:attrNameLst>
                                          <p:attrName>style.visibility</p:attrName>
                                        </p:attrNameLst>
                                      </p:cBhvr>
                                      <p:to>
                                        <p:strVal val="visible"/>
                                      </p:to>
                                    </p:set>
                                    <p:animEffect transition="in" filter="fade">
                                      <p:cBhvr>
                                        <p:cTn id="16" dur="1000"/>
                                        <p:tgtEl>
                                          <p:spTgt spid="3">
                                            <p:bg/>
                                          </p:spTgt>
                                        </p:tgtEl>
                                      </p:cBhvr>
                                    </p:animEffect>
                                    <p:anim calcmode="lin" valueType="num">
                                      <p:cBhvr>
                                        <p:cTn id="17" dur="1000" fill="hold"/>
                                        <p:tgtEl>
                                          <p:spTgt spid="3">
                                            <p:bg/>
                                          </p:spTgt>
                                        </p:tgtEl>
                                        <p:attrNameLst>
                                          <p:attrName>ppt_x</p:attrName>
                                        </p:attrNameLst>
                                      </p:cBhvr>
                                      <p:tavLst>
                                        <p:tav tm="0">
                                          <p:val>
                                            <p:strVal val="#ppt_x"/>
                                          </p:val>
                                        </p:tav>
                                        <p:tav tm="100000">
                                          <p:val>
                                            <p:strVal val="#ppt_x"/>
                                          </p:val>
                                        </p:tav>
                                      </p:tavLst>
                                    </p:anim>
                                    <p:anim calcmode="lin" valueType="num">
                                      <p:cBhvr>
                                        <p:cTn id="18"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1000"/>
                                        <p:tgtEl>
                                          <p:spTgt spid="3">
                                            <p:txEl>
                                              <p:pRg st="0" end="0"/>
                                            </p:txEl>
                                          </p:spTgt>
                                        </p:tgtEl>
                                      </p:cBhvr>
                                    </p:animEffect>
                                    <p:anim calcmode="lin" valueType="num">
                                      <p:cBhvr>
                                        <p:cTn id="2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bldLst>
      <p:bldP spid="3" grpId="0" uiExpand="1" build="p"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Discuss	</a:t>
            </a:r>
            <a:br>
              <a:rPr lang="en-US" dirty="0" smtClean="0"/>
            </a:br>
            <a:endParaRPr lang="en-US" dirty="0"/>
          </a:p>
        </p:txBody>
      </p:sp>
      <p:sp>
        <p:nvSpPr>
          <p:cNvPr id="3" name="Content Placeholder 2"/>
          <p:cNvSpPr>
            <a:spLocks noGrp="1"/>
          </p:cNvSpPr>
          <p:nvPr>
            <p:ph idx="1"/>
          </p:nvPr>
        </p:nvSpPr>
        <p:spPr>
          <a:xfrm>
            <a:off x="513159" y="1371600"/>
            <a:ext cx="6400800" cy="3615267"/>
          </a:xfrm>
        </p:spPr>
        <p:txBody>
          <a:bodyPr>
            <a:normAutofit fontScale="92500" lnSpcReduction="10000"/>
          </a:bodyPr>
          <a:lstStyle/>
          <a:p>
            <a:r>
              <a:rPr lang="en-US" sz="4000" dirty="0" smtClean="0"/>
              <a:t>Take a minute to discuss with the person next to you or at your table all the teams that are in your school.</a:t>
            </a:r>
          </a:p>
          <a:p>
            <a:r>
              <a:rPr lang="en-US" sz="4000" dirty="0" smtClean="0"/>
              <a:t>On which teams do you participate?</a:t>
            </a:r>
          </a:p>
          <a:p>
            <a:endParaRPr lang="en-US" dirty="0" smtClean="0"/>
          </a:p>
        </p:txBody>
      </p:sp>
      <p:pic>
        <p:nvPicPr>
          <p:cNvPr id="6" name="Picture 5"/>
          <p:cNvPicPr>
            <a:picLocks noChangeAspect="1"/>
          </p:cNvPicPr>
          <p:nvPr/>
        </p:nvPicPr>
        <p:blipFill>
          <a:blip r:embed="rId6"/>
          <a:stretch>
            <a:fillRect/>
          </a:stretch>
        </p:blipFill>
        <p:spPr>
          <a:xfrm>
            <a:off x="6934200" y="4724400"/>
            <a:ext cx="1879726" cy="1805238"/>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
        <p:nvSpPr>
          <p:cNvPr id="8" name="TextBox 7"/>
          <p:cNvSpPr txBox="1"/>
          <p:nvPr/>
        </p:nvSpPr>
        <p:spPr>
          <a:xfrm>
            <a:off x="3149663" y="5836734"/>
            <a:ext cx="4724400" cy="369332"/>
          </a:xfrm>
          <a:prstGeom prst="rect">
            <a:avLst/>
          </a:prstGeom>
          <a:noFill/>
        </p:spPr>
        <p:txBody>
          <a:bodyPr wrap="square" rtlCol="0">
            <a:spAutoFit/>
          </a:bodyPr>
          <a:lstStyle/>
          <a:p>
            <a:r>
              <a:rPr lang="en-US" dirty="0" smtClean="0">
                <a:solidFill>
                  <a:srgbClr val="FF0000"/>
                </a:solidFill>
              </a:rPr>
              <a:t>Click to restart after activity</a:t>
            </a:r>
            <a:endParaRPr lang="en-US" dirty="0">
              <a:solidFill>
                <a:srgbClr val="FF0000"/>
              </a:solidFill>
            </a:endParaRPr>
          </a:p>
        </p:txBody>
      </p:sp>
    </p:spTree>
    <p:custDataLst>
      <p:custData r:id="rId1"/>
    </p:custDataLst>
    <p:extLst>
      <p:ext uri="{BB962C8B-B14F-4D97-AF65-F5344CB8AC3E}">
        <p14:creationId xmlns:p14="http://schemas.microsoft.com/office/powerpoint/2010/main" val="2429300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What Does Research Tell Us?</a:t>
            </a:r>
            <a:endParaRPr lang="en-US" sz="3600" dirty="0"/>
          </a:p>
        </p:txBody>
      </p:sp>
      <p:pic>
        <p:nvPicPr>
          <p:cNvPr id="5" name="Picture 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368" y="1964268"/>
            <a:ext cx="9011232" cy="4893732"/>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custData r:id="rId1"/>
    </p:custDataLst>
    <p:extLst>
      <p:ext uri="{BB962C8B-B14F-4D97-AF65-F5344CB8AC3E}">
        <p14:creationId xmlns:p14="http://schemas.microsoft.com/office/powerpoint/2010/main" val="195457731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299">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8"/>
          <a:stretch>
            <a:fillRect/>
          </a:stretch>
        </p:blipFill>
        <p:spPr>
          <a:xfrm>
            <a:off x="304800" y="457200"/>
            <a:ext cx="8553334" cy="4781550"/>
          </a:xfrm>
        </p:spPr>
      </p:pic>
      <p:pic>
        <p:nvPicPr>
          <p:cNvPr id="9" name="Audio 8">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382000" y="6096000"/>
            <a:ext cx="609600" cy="609600"/>
          </a:xfrm>
          <a:prstGeom prst="rect">
            <a:avLst/>
          </a:prstGeom>
        </p:spPr>
      </p:pic>
    </p:spTree>
    <p:custDataLst>
      <p:custData r:id="rId1"/>
    </p:custDataLst>
    <p:extLst>
      <p:ext uri="{BB962C8B-B14F-4D97-AF65-F5344CB8AC3E}">
        <p14:creationId xmlns:p14="http://schemas.microsoft.com/office/powerpoint/2010/main" val="1508752539"/>
      </p:ext>
    </p:extLst>
  </p:cSld>
  <p:clrMapOvr>
    <a:masterClrMapping/>
  </p:clrMapOvr>
  <mc:AlternateContent xmlns:mc="http://schemas.openxmlformats.org/markup-compatibility/2006" xmlns:p14="http://schemas.microsoft.com/office/powerpoint/2010/main">
    <mc:Choice Requires="p14">
      <p:transition spd="med" p14:dur="700" advTm="115110">
        <p:fade/>
      </p:transition>
    </mc:Choice>
    <mc:Fallback xmlns="">
      <p:transition spd="med" advTm="1151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100000">
                <p:cTn id="12" fill="hold" display="0">
                  <p:stCondLst>
                    <p:cond delay="indefinite"/>
                  </p:stCondLst>
                </p:cTn>
                <p:tgtEl>
                  <p:spTgt spid="7"/>
                </p:tgtEl>
              </p:cMediaNode>
            </p:video>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25644" objId="7"/>
        <p14:stopEvt time="115109" objId="7"/>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What Does Research Tell Us?</a:t>
            </a:r>
            <a:endParaRPr lang="en-US" sz="3600" dirty="0"/>
          </a:p>
        </p:txBody>
      </p:sp>
      <p:sp>
        <p:nvSpPr>
          <p:cNvPr id="6" name="Freeform 5"/>
          <p:cNvSpPr/>
          <p:nvPr/>
        </p:nvSpPr>
        <p:spPr>
          <a:xfrm>
            <a:off x="990599" y="1905001"/>
            <a:ext cx="3505200" cy="2294466"/>
          </a:xfrm>
          <a:custGeom>
            <a:avLst/>
            <a:gdLst>
              <a:gd name="connsiteX0" fmla="*/ 0 w 2294466"/>
              <a:gd name="connsiteY0" fmla="*/ 0 h 3505200"/>
              <a:gd name="connsiteX1" fmla="*/ 1912047 w 2294466"/>
              <a:gd name="connsiteY1" fmla="*/ 0 h 3505200"/>
              <a:gd name="connsiteX2" fmla="*/ 2294466 w 2294466"/>
              <a:gd name="connsiteY2" fmla="*/ 382419 h 3505200"/>
              <a:gd name="connsiteX3" fmla="*/ 2294466 w 2294466"/>
              <a:gd name="connsiteY3" fmla="*/ 3505200 h 3505200"/>
              <a:gd name="connsiteX4" fmla="*/ 0 w 2294466"/>
              <a:gd name="connsiteY4" fmla="*/ 3505200 h 3505200"/>
              <a:gd name="connsiteX5" fmla="*/ 0 w 2294466"/>
              <a:gd name="connsiteY5" fmla="*/ 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4466" h="3505200">
                <a:moveTo>
                  <a:pt x="0" y="3505200"/>
                </a:moveTo>
                <a:lnTo>
                  <a:pt x="0" y="584212"/>
                </a:lnTo>
                <a:cubicBezTo>
                  <a:pt x="0" y="261561"/>
                  <a:pt x="112075" y="0"/>
                  <a:pt x="250327" y="0"/>
                </a:cubicBezTo>
                <a:lnTo>
                  <a:pt x="2294466" y="0"/>
                </a:lnTo>
                <a:lnTo>
                  <a:pt x="2294466" y="3505200"/>
                </a:lnTo>
                <a:lnTo>
                  <a:pt x="0" y="350520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70256" tIns="270254" rIns="270255" bIns="843874" numCol="1" spcCol="1270" anchor="ctr" anchorCtr="0">
            <a:noAutofit/>
          </a:bodyPr>
          <a:lstStyle/>
          <a:p>
            <a:pPr lvl="0" algn="ctr" defTabSz="1689100">
              <a:lnSpc>
                <a:spcPct val="90000"/>
              </a:lnSpc>
              <a:spcBef>
                <a:spcPct val="0"/>
              </a:spcBef>
              <a:spcAft>
                <a:spcPct val="35000"/>
              </a:spcAft>
            </a:pPr>
            <a:r>
              <a:rPr lang="en-US" sz="3800" kern="1200" dirty="0" smtClean="0"/>
              <a:t>Plan</a:t>
            </a:r>
            <a:endParaRPr lang="en-US" sz="3800" kern="1200" dirty="0"/>
          </a:p>
        </p:txBody>
      </p:sp>
      <p:sp>
        <p:nvSpPr>
          <p:cNvPr id="7" name="Freeform 6"/>
          <p:cNvSpPr/>
          <p:nvPr/>
        </p:nvSpPr>
        <p:spPr>
          <a:xfrm>
            <a:off x="4495800" y="1905000"/>
            <a:ext cx="3505200" cy="2294466"/>
          </a:xfrm>
          <a:custGeom>
            <a:avLst/>
            <a:gdLst>
              <a:gd name="connsiteX0" fmla="*/ 0 w 3505200"/>
              <a:gd name="connsiteY0" fmla="*/ 0 h 2294466"/>
              <a:gd name="connsiteX1" fmla="*/ 3122781 w 3505200"/>
              <a:gd name="connsiteY1" fmla="*/ 0 h 2294466"/>
              <a:gd name="connsiteX2" fmla="*/ 3505200 w 3505200"/>
              <a:gd name="connsiteY2" fmla="*/ 382419 h 2294466"/>
              <a:gd name="connsiteX3" fmla="*/ 3505200 w 3505200"/>
              <a:gd name="connsiteY3" fmla="*/ 2294466 h 2294466"/>
              <a:gd name="connsiteX4" fmla="*/ 0 w 3505200"/>
              <a:gd name="connsiteY4" fmla="*/ 2294466 h 2294466"/>
              <a:gd name="connsiteX5" fmla="*/ 0 w 3505200"/>
              <a:gd name="connsiteY5" fmla="*/ 0 h 229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00" h="2294466">
                <a:moveTo>
                  <a:pt x="0" y="0"/>
                </a:moveTo>
                <a:lnTo>
                  <a:pt x="3122781" y="0"/>
                </a:lnTo>
                <a:cubicBezTo>
                  <a:pt x="3333985" y="0"/>
                  <a:pt x="3505200" y="171215"/>
                  <a:pt x="3505200" y="382419"/>
                </a:cubicBezTo>
                <a:lnTo>
                  <a:pt x="3505200" y="2294466"/>
                </a:lnTo>
                <a:lnTo>
                  <a:pt x="0" y="2294466"/>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70256" tIns="270256" rIns="270256" bIns="843873" numCol="1" spcCol="1270" anchor="ctr" anchorCtr="0">
            <a:noAutofit/>
          </a:bodyPr>
          <a:lstStyle/>
          <a:p>
            <a:pPr lvl="0" algn="ctr" defTabSz="1689100">
              <a:lnSpc>
                <a:spcPct val="90000"/>
              </a:lnSpc>
              <a:spcBef>
                <a:spcPct val="0"/>
              </a:spcBef>
              <a:spcAft>
                <a:spcPct val="35000"/>
              </a:spcAft>
            </a:pPr>
            <a:r>
              <a:rPr lang="en-US" sz="3800" kern="1200" dirty="0" smtClean="0"/>
              <a:t>Common Understanding</a:t>
            </a:r>
            <a:endParaRPr lang="en-US" sz="3800" kern="1200" dirty="0"/>
          </a:p>
        </p:txBody>
      </p:sp>
      <p:sp>
        <p:nvSpPr>
          <p:cNvPr id="8" name="Freeform 7"/>
          <p:cNvSpPr/>
          <p:nvPr/>
        </p:nvSpPr>
        <p:spPr>
          <a:xfrm>
            <a:off x="990600" y="4199466"/>
            <a:ext cx="3505200" cy="2294466"/>
          </a:xfrm>
          <a:custGeom>
            <a:avLst/>
            <a:gdLst>
              <a:gd name="connsiteX0" fmla="*/ 0 w 3505200"/>
              <a:gd name="connsiteY0" fmla="*/ 0 h 2294466"/>
              <a:gd name="connsiteX1" fmla="*/ 3122781 w 3505200"/>
              <a:gd name="connsiteY1" fmla="*/ 0 h 2294466"/>
              <a:gd name="connsiteX2" fmla="*/ 3505200 w 3505200"/>
              <a:gd name="connsiteY2" fmla="*/ 382419 h 2294466"/>
              <a:gd name="connsiteX3" fmla="*/ 3505200 w 3505200"/>
              <a:gd name="connsiteY3" fmla="*/ 2294466 h 2294466"/>
              <a:gd name="connsiteX4" fmla="*/ 0 w 3505200"/>
              <a:gd name="connsiteY4" fmla="*/ 2294466 h 2294466"/>
              <a:gd name="connsiteX5" fmla="*/ 0 w 3505200"/>
              <a:gd name="connsiteY5" fmla="*/ 0 h 229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5200" h="2294466">
                <a:moveTo>
                  <a:pt x="3505200" y="2294466"/>
                </a:moveTo>
                <a:lnTo>
                  <a:pt x="382419" y="2294466"/>
                </a:lnTo>
                <a:cubicBezTo>
                  <a:pt x="171215" y="2294466"/>
                  <a:pt x="0" y="2123251"/>
                  <a:pt x="0" y="1912047"/>
                </a:cubicBezTo>
                <a:lnTo>
                  <a:pt x="0" y="0"/>
                </a:lnTo>
                <a:lnTo>
                  <a:pt x="3505200" y="0"/>
                </a:lnTo>
                <a:lnTo>
                  <a:pt x="3505200" y="2294466"/>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70256" tIns="843872" rIns="270256" bIns="270257" numCol="1" spcCol="1270" anchor="ctr" anchorCtr="0">
            <a:noAutofit/>
          </a:bodyPr>
          <a:lstStyle/>
          <a:p>
            <a:pPr lvl="0" algn="ctr" defTabSz="1689100">
              <a:lnSpc>
                <a:spcPct val="90000"/>
              </a:lnSpc>
              <a:spcBef>
                <a:spcPct val="0"/>
              </a:spcBef>
              <a:spcAft>
                <a:spcPct val="35000"/>
              </a:spcAft>
            </a:pPr>
            <a:r>
              <a:rPr lang="en-US" sz="3800" kern="1200" dirty="0" smtClean="0"/>
              <a:t>Challenges and Progress</a:t>
            </a:r>
            <a:endParaRPr lang="en-US" sz="3800" kern="1200" dirty="0"/>
          </a:p>
        </p:txBody>
      </p:sp>
      <p:sp>
        <p:nvSpPr>
          <p:cNvPr id="9" name="Freeform 8"/>
          <p:cNvSpPr/>
          <p:nvPr/>
        </p:nvSpPr>
        <p:spPr>
          <a:xfrm>
            <a:off x="4495799" y="4199466"/>
            <a:ext cx="3505200" cy="2294466"/>
          </a:xfrm>
          <a:custGeom>
            <a:avLst/>
            <a:gdLst>
              <a:gd name="connsiteX0" fmla="*/ 0 w 2294466"/>
              <a:gd name="connsiteY0" fmla="*/ 0 h 3505200"/>
              <a:gd name="connsiteX1" fmla="*/ 1912047 w 2294466"/>
              <a:gd name="connsiteY1" fmla="*/ 0 h 3505200"/>
              <a:gd name="connsiteX2" fmla="*/ 2294466 w 2294466"/>
              <a:gd name="connsiteY2" fmla="*/ 382419 h 3505200"/>
              <a:gd name="connsiteX3" fmla="*/ 2294466 w 2294466"/>
              <a:gd name="connsiteY3" fmla="*/ 3505200 h 3505200"/>
              <a:gd name="connsiteX4" fmla="*/ 0 w 2294466"/>
              <a:gd name="connsiteY4" fmla="*/ 3505200 h 3505200"/>
              <a:gd name="connsiteX5" fmla="*/ 0 w 2294466"/>
              <a:gd name="connsiteY5" fmla="*/ 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4466" h="3505200">
                <a:moveTo>
                  <a:pt x="2294466" y="0"/>
                </a:moveTo>
                <a:lnTo>
                  <a:pt x="2294466" y="2920988"/>
                </a:lnTo>
                <a:cubicBezTo>
                  <a:pt x="2294466" y="3243639"/>
                  <a:pt x="2182391" y="3505200"/>
                  <a:pt x="2044139" y="3505200"/>
                </a:cubicBezTo>
                <a:lnTo>
                  <a:pt x="0" y="3505200"/>
                </a:lnTo>
                <a:lnTo>
                  <a:pt x="0" y="0"/>
                </a:lnTo>
                <a:lnTo>
                  <a:pt x="2294466"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270257" tIns="843872" rIns="270255" bIns="270257" numCol="1" spcCol="1270" anchor="ctr" anchorCtr="0">
            <a:noAutofit/>
          </a:bodyPr>
          <a:lstStyle/>
          <a:p>
            <a:pPr lvl="0" algn="ctr" defTabSz="1689100">
              <a:lnSpc>
                <a:spcPct val="90000"/>
              </a:lnSpc>
              <a:spcBef>
                <a:spcPct val="0"/>
              </a:spcBef>
              <a:spcAft>
                <a:spcPct val="35000"/>
              </a:spcAft>
            </a:pPr>
            <a:r>
              <a:rPr lang="en-US" sz="3800" kern="1200" dirty="0" smtClean="0"/>
              <a:t>Evaluate Impact</a:t>
            </a:r>
            <a:endParaRPr lang="en-US" sz="3800" kern="1200" dirty="0"/>
          </a:p>
        </p:txBody>
      </p:sp>
      <p:sp>
        <p:nvSpPr>
          <p:cNvPr id="10" name="Freeform 9"/>
          <p:cNvSpPr/>
          <p:nvPr/>
        </p:nvSpPr>
        <p:spPr>
          <a:xfrm>
            <a:off x="3444240" y="3683211"/>
            <a:ext cx="2103120" cy="1147233"/>
          </a:xfrm>
          <a:custGeom>
            <a:avLst/>
            <a:gdLst>
              <a:gd name="connsiteX0" fmla="*/ 0 w 2103120"/>
              <a:gd name="connsiteY0" fmla="*/ 191209 h 1147233"/>
              <a:gd name="connsiteX1" fmla="*/ 191209 w 2103120"/>
              <a:gd name="connsiteY1" fmla="*/ 0 h 1147233"/>
              <a:gd name="connsiteX2" fmla="*/ 1911911 w 2103120"/>
              <a:gd name="connsiteY2" fmla="*/ 0 h 1147233"/>
              <a:gd name="connsiteX3" fmla="*/ 2103120 w 2103120"/>
              <a:gd name="connsiteY3" fmla="*/ 191209 h 1147233"/>
              <a:gd name="connsiteX4" fmla="*/ 2103120 w 2103120"/>
              <a:gd name="connsiteY4" fmla="*/ 956024 h 1147233"/>
              <a:gd name="connsiteX5" fmla="*/ 1911911 w 2103120"/>
              <a:gd name="connsiteY5" fmla="*/ 1147233 h 1147233"/>
              <a:gd name="connsiteX6" fmla="*/ 191209 w 2103120"/>
              <a:gd name="connsiteY6" fmla="*/ 1147233 h 1147233"/>
              <a:gd name="connsiteX7" fmla="*/ 0 w 2103120"/>
              <a:gd name="connsiteY7" fmla="*/ 956024 h 1147233"/>
              <a:gd name="connsiteX8" fmla="*/ 0 w 2103120"/>
              <a:gd name="connsiteY8" fmla="*/ 191209 h 1147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3120" h="1147233">
                <a:moveTo>
                  <a:pt x="0" y="191209"/>
                </a:moveTo>
                <a:cubicBezTo>
                  <a:pt x="0" y="85607"/>
                  <a:pt x="85607" y="0"/>
                  <a:pt x="191209" y="0"/>
                </a:cubicBezTo>
                <a:lnTo>
                  <a:pt x="1911911" y="0"/>
                </a:lnTo>
                <a:cubicBezTo>
                  <a:pt x="2017513" y="0"/>
                  <a:pt x="2103120" y="85607"/>
                  <a:pt x="2103120" y="191209"/>
                </a:cubicBezTo>
                <a:lnTo>
                  <a:pt x="2103120" y="956024"/>
                </a:lnTo>
                <a:cubicBezTo>
                  <a:pt x="2103120" y="1061626"/>
                  <a:pt x="2017513" y="1147233"/>
                  <a:pt x="1911911" y="1147233"/>
                </a:cubicBezTo>
                <a:lnTo>
                  <a:pt x="191209" y="1147233"/>
                </a:lnTo>
                <a:cubicBezTo>
                  <a:pt x="85607" y="1147233"/>
                  <a:pt x="0" y="1061626"/>
                  <a:pt x="0" y="956024"/>
                </a:cubicBezTo>
                <a:lnTo>
                  <a:pt x="0" y="191209"/>
                </a:lnTo>
                <a:close/>
              </a:path>
            </a:pathLst>
          </a:custGeom>
        </p:spPr>
        <p:style>
          <a:lnRef idx="2">
            <a:schemeClr val="lt2">
              <a:hueOff val="0"/>
              <a:satOff val="0"/>
              <a:lumOff val="0"/>
              <a:alphaOff val="0"/>
            </a:schemeClr>
          </a:lnRef>
          <a:fillRef idx="1">
            <a:schemeClr val="dk2">
              <a:tint val="60000"/>
              <a:hueOff val="0"/>
              <a:satOff val="0"/>
              <a:lumOff val="0"/>
              <a:alphaOff val="0"/>
            </a:schemeClr>
          </a:fillRef>
          <a:effectRef idx="0">
            <a:schemeClr val="dk2">
              <a:tint val="60000"/>
              <a:hueOff val="0"/>
              <a:satOff val="0"/>
              <a:lumOff val="0"/>
              <a:alphaOff val="0"/>
            </a:schemeClr>
          </a:effectRef>
          <a:fontRef idx="minor">
            <a:schemeClr val="dk1">
              <a:hueOff val="0"/>
              <a:satOff val="0"/>
              <a:lumOff val="0"/>
              <a:alphaOff val="0"/>
            </a:schemeClr>
          </a:fontRef>
        </p:style>
        <p:txBody>
          <a:bodyPr spcFirstLastPara="0" vert="horz" wrap="square" lIns="200783" tIns="200783" rIns="200783" bIns="200783" numCol="1" spcCol="1270" anchor="ctr" anchorCtr="0">
            <a:noAutofit/>
          </a:bodyPr>
          <a:lstStyle/>
          <a:p>
            <a:pPr lvl="0" algn="ctr" defTabSz="1689100">
              <a:lnSpc>
                <a:spcPct val="90000"/>
              </a:lnSpc>
              <a:spcBef>
                <a:spcPct val="0"/>
              </a:spcBef>
              <a:spcAft>
                <a:spcPct val="35000"/>
              </a:spcAft>
            </a:pPr>
            <a:r>
              <a:rPr lang="en-US" sz="3800" kern="1200" dirty="0" smtClean="0"/>
              <a:t>Team</a:t>
            </a:r>
            <a:endParaRPr lang="en-US" sz="3800" kern="1200" dirty="0"/>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3710594840"/>
      </p:ext>
    </p:extLst>
  </p:cSld>
  <p:clrMapOvr>
    <a:masterClrMapping/>
  </p:clrMapOvr>
  <mc:AlternateContent xmlns:mc="http://schemas.openxmlformats.org/markup-compatibility/2006" xmlns:p14="http://schemas.microsoft.com/office/powerpoint/2010/main">
    <mc:Choice Requires="p14">
      <p:transition spd="med" p14:dur="700" advTm="25428">
        <p:fade/>
      </p:transition>
    </mc:Choice>
    <mc:Fallback xmlns="">
      <p:transition spd="med" advTm="254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500" fill="hold"/>
                                        <p:tgtEl>
                                          <p:spTgt spid="6"/>
                                        </p:tgtEl>
                                        <p:attrNameLst>
                                          <p:attrName>ppt_x</p:attrName>
                                        </p:attrNameLst>
                                      </p:cBhvr>
                                      <p:tavLst>
                                        <p:tav tm="0">
                                          <p:val>
                                            <p:strVal val="#ppt_x"/>
                                          </p:val>
                                        </p:tav>
                                        <p:tav tm="100000">
                                          <p:val>
                                            <p:strVal val="#ppt_x"/>
                                          </p:val>
                                        </p:tav>
                                      </p:tavLst>
                                    </p:anim>
                                    <p:anim calcmode="lin" valueType="num">
                                      <p:cBhvr additive="base">
                                        <p:cTn id="12" dur="1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1500" fill="hold"/>
                                        <p:tgtEl>
                                          <p:spTgt spid="7"/>
                                        </p:tgtEl>
                                        <p:attrNameLst>
                                          <p:attrName>ppt_x</p:attrName>
                                        </p:attrNameLst>
                                      </p:cBhvr>
                                      <p:tavLst>
                                        <p:tav tm="0">
                                          <p:val>
                                            <p:strVal val="1+#ppt_w/2"/>
                                          </p:val>
                                        </p:tav>
                                        <p:tav tm="100000">
                                          <p:val>
                                            <p:strVal val="#ppt_x"/>
                                          </p:val>
                                        </p:tav>
                                      </p:tavLst>
                                    </p:anim>
                                    <p:anim calcmode="lin" valueType="num">
                                      <p:cBhvr additive="base">
                                        <p:cTn id="18" dur="1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500" fill="hold"/>
                                        <p:tgtEl>
                                          <p:spTgt spid="8"/>
                                        </p:tgtEl>
                                        <p:attrNameLst>
                                          <p:attrName>ppt_x</p:attrName>
                                        </p:attrNameLst>
                                      </p:cBhvr>
                                      <p:tavLst>
                                        <p:tav tm="0">
                                          <p:val>
                                            <p:strVal val="#ppt_x"/>
                                          </p:val>
                                        </p:tav>
                                        <p:tav tm="100000">
                                          <p:val>
                                            <p:strVal val="#ppt_x"/>
                                          </p:val>
                                        </p:tav>
                                      </p:tavLst>
                                    </p:anim>
                                    <p:anim calcmode="lin" valueType="num">
                                      <p:cBhvr additive="base">
                                        <p:cTn id="24" dur="1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1750" fill="hold"/>
                                        <p:tgtEl>
                                          <p:spTgt spid="9"/>
                                        </p:tgtEl>
                                        <p:attrNameLst>
                                          <p:attrName>ppt_x</p:attrName>
                                        </p:attrNameLst>
                                      </p:cBhvr>
                                      <p:tavLst>
                                        <p:tav tm="0">
                                          <p:val>
                                            <p:strVal val="1+#ppt_w/2"/>
                                          </p:val>
                                        </p:tav>
                                        <p:tav tm="100000">
                                          <p:val>
                                            <p:strVal val="#ppt_x"/>
                                          </p:val>
                                        </p:tav>
                                      </p:tavLst>
                                    </p:anim>
                                    <p:anim calcmode="lin" valueType="num">
                                      <p:cBhvr additive="base">
                                        <p:cTn id="30" dur="1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What Does Research Tell Us?</a:t>
            </a:r>
            <a:endParaRPr lang="en-US" sz="3600" dirty="0"/>
          </a:p>
        </p:txBody>
      </p:sp>
      <p:sp>
        <p:nvSpPr>
          <p:cNvPr id="6" name="Freeform 5"/>
          <p:cNvSpPr/>
          <p:nvPr/>
        </p:nvSpPr>
        <p:spPr>
          <a:xfrm>
            <a:off x="3131819" y="1812607"/>
            <a:ext cx="2880360" cy="2880360"/>
          </a:xfrm>
          <a:custGeom>
            <a:avLst/>
            <a:gdLst>
              <a:gd name="connsiteX0" fmla="*/ 0 w 2880360"/>
              <a:gd name="connsiteY0" fmla="*/ 1440180 h 2880360"/>
              <a:gd name="connsiteX1" fmla="*/ 1440180 w 2880360"/>
              <a:gd name="connsiteY1" fmla="*/ 0 h 2880360"/>
              <a:gd name="connsiteX2" fmla="*/ 2880360 w 2880360"/>
              <a:gd name="connsiteY2" fmla="*/ 1440180 h 2880360"/>
              <a:gd name="connsiteX3" fmla="*/ 1440180 w 2880360"/>
              <a:gd name="connsiteY3" fmla="*/ 2880360 h 2880360"/>
              <a:gd name="connsiteX4" fmla="*/ 0 w 2880360"/>
              <a:gd name="connsiteY4" fmla="*/ 144018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0" y="1440180"/>
                </a:moveTo>
                <a:cubicBezTo>
                  <a:pt x="0" y="644791"/>
                  <a:pt x="644791" y="0"/>
                  <a:pt x="1440180" y="0"/>
                </a:cubicBezTo>
                <a:cubicBezTo>
                  <a:pt x="2235569" y="0"/>
                  <a:pt x="2880360" y="644791"/>
                  <a:pt x="2880360" y="1440180"/>
                </a:cubicBezTo>
                <a:cubicBezTo>
                  <a:pt x="2880360" y="2235569"/>
                  <a:pt x="2235569" y="2880360"/>
                  <a:pt x="1440180" y="2880360"/>
                </a:cubicBezTo>
                <a:cubicBezTo>
                  <a:pt x="644791" y="2880360"/>
                  <a:pt x="0" y="2235569"/>
                  <a:pt x="0" y="1440180"/>
                </a:cubicBezTo>
                <a:close/>
              </a:path>
            </a:pathLst>
          </a:custGeom>
          <a:scene3d>
            <a:camera prst="orthographicFront">
              <a:rot lat="0" lon="0" rev="0"/>
            </a:camera>
            <a:lightRig rig="contrasting" dir="t">
              <a:rot lat="0" lon="0" rev="1200000"/>
            </a:lightRig>
          </a:scene3d>
          <a:sp3d contourW="12700" prstMaterial="clear">
            <a:bevelT w="177800" h="254000"/>
            <a:bevelB w="152400"/>
          </a:sp3d>
        </p:spPr>
        <p:style>
          <a:lnRef idx="0">
            <a:schemeClr val="accent2">
              <a:shade val="80000"/>
              <a:hueOff val="0"/>
              <a:satOff val="0"/>
              <a:lumOff val="0"/>
              <a:alphaOff val="0"/>
            </a:schemeClr>
          </a:lnRef>
          <a:fillRef idx="1">
            <a:schemeClr val="lt1">
              <a:alpha val="50000"/>
              <a:hueOff val="0"/>
              <a:satOff val="0"/>
              <a:lumOff val="0"/>
              <a:alphaOff val="0"/>
            </a:schemeClr>
          </a:fillRef>
          <a:effectRef idx="0">
            <a:schemeClr val="lt1">
              <a:alpha val="50000"/>
              <a:hueOff val="0"/>
              <a:satOff val="0"/>
              <a:lumOff val="0"/>
              <a:alphaOff val="0"/>
            </a:schemeClr>
          </a:effectRef>
          <a:fontRef idx="minor">
            <a:schemeClr val="tx1"/>
          </a:fontRef>
        </p:style>
        <p:txBody>
          <a:bodyPr spcFirstLastPara="0" vert="horz" wrap="square" lIns="384049" tIns="504063" rIns="384047" bIns="1080135" numCol="1" spcCol="1270" anchor="ctr" anchorCtr="0">
            <a:noAutofit/>
          </a:bodyPr>
          <a:lstStyle/>
          <a:p>
            <a:pPr lvl="0" algn="ctr" defTabSz="1333500">
              <a:lnSpc>
                <a:spcPct val="90000"/>
              </a:lnSpc>
              <a:spcBef>
                <a:spcPct val="0"/>
              </a:spcBef>
              <a:spcAft>
                <a:spcPct val="35000"/>
              </a:spcAft>
            </a:pPr>
            <a:r>
              <a:rPr lang="en-US" sz="3000" kern="1200" dirty="0" smtClean="0">
                <a:solidFill>
                  <a:schemeClr val="tx2">
                    <a:lumMod val="10000"/>
                  </a:schemeClr>
                </a:solidFill>
              </a:rPr>
              <a:t>Familiarity</a:t>
            </a:r>
            <a:endParaRPr lang="en-US" sz="3000" kern="1200" dirty="0">
              <a:solidFill>
                <a:schemeClr val="tx2">
                  <a:lumMod val="10000"/>
                </a:schemeClr>
              </a:solidFill>
            </a:endParaRPr>
          </a:p>
        </p:txBody>
      </p:sp>
      <p:sp>
        <p:nvSpPr>
          <p:cNvPr id="7" name="Freeform 6"/>
          <p:cNvSpPr/>
          <p:nvPr/>
        </p:nvSpPr>
        <p:spPr>
          <a:xfrm>
            <a:off x="4171149" y="3612832"/>
            <a:ext cx="2880360" cy="2880360"/>
          </a:xfrm>
          <a:custGeom>
            <a:avLst/>
            <a:gdLst>
              <a:gd name="connsiteX0" fmla="*/ 0 w 2880360"/>
              <a:gd name="connsiteY0" fmla="*/ 1440180 h 2880360"/>
              <a:gd name="connsiteX1" fmla="*/ 1440180 w 2880360"/>
              <a:gd name="connsiteY1" fmla="*/ 0 h 2880360"/>
              <a:gd name="connsiteX2" fmla="*/ 2880360 w 2880360"/>
              <a:gd name="connsiteY2" fmla="*/ 1440180 h 2880360"/>
              <a:gd name="connsiteX3" fmla="*/ 1440180 w 2880360"/>
              <a:gd name="connsiteY3" fmla="*/ 2880360 h 2880360"/>
              <a:gd name="connsiteX4" fmla="*/ 0 w 2880360"/>
              <a:gd name="connsiteY4" fmla="*/ 144018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0" y="1440180"/>
                </a:moveTo>
                <a:cubicBezTo>
                  <a:pt x="0" y="644791"/>
                  <a:pt x="644791" y="0"/>
                  <a:pt x="1440180" y="0"/>
                </a:cubicBezTo>
                <a:cubicBezTo>
                  <a:pt x="2235569" y="0"/>
                  <a:pt x="2880360" y="644791"/>
                  <a:pt x="2880360" y="1440180"/>
                </a:cubicBezTo>
                <a:cubicBezTo>
                  <a:pt x="2880360" y="2235569"/>
                  <a:pt x="2235569" y="2880360"/>
                  <a:pt x="1440180" y="2880360"/>
                </a:cubicBezTo>
                <a:cubicBezTo>
                  <a:pt x="644791" y="2880360"/>
                  <a:pt x="0" y="2235569"/>
                  <a:pt x="0" y="1440180"/>
                </a:cubicBezTo>
                <a:close/>
              </a:path>
            </a:pathLst>
          </a:custGeom>
          <a:scene3d>
            <a:camera prst="orthographicFront">
              <a:rot lat="0" lon="0" rev="0"/>
            </a:camera>
            <a:lightRig rig="contrasting" dir="t">
              <a:rot lat="0" lon="0" rev="1200000"/>
            </a:lightRig>
          </a:scene3d>
          <a:sp3d contourW="12700" prstMaterial="clear">
            <a:bevelT w="177800" h="254000"/>
            <a:bevelB w="152400"/>
          </a:sp3d>
        </p:spPr>
        <p:style>
          <a:lnRef idx="0">
            <a:schemeClr val="accent2">
              <a:shade val="80000"/>
              <a:hueOff val="0"/>
              <a:satOff val="0"/>
              <a:lumOff val="0"/>
              <a:alphaOff val="0"/>
            </a:schemeClr>
          </a:lnRef>
          <a:fillRef idx="1">
            <a:schemeClr val="lt1">
              <a:alpha val="50000"/>
              <a:hueOff val="0"/>
              <a:satOff val="0"/>
              <a:lumOff val="0"/>
              <a:alphaOff val="0"/>
            </a:schemeClr>
          </a:fillRef>
          <a:effectRef idx="0">
            <a:schemeClr val="lt1">
              <a:alpha val="50000"/>
              <a:hueOff val="0"/>
              <a:satOff val="0"/>
              <a:lumOff val="0"/>
              <a:alphaOff val="0"/>
            </a:schemeClr>
          </a:effectRef>
          <a:fontRef idx="minor">
            <a:schemeClr val="tx1"/>
          </a:fontRef>
        </p:style>
        <p:txBody>
          <a:bodyPr spcFirstLastPara="0" vert="horz" wrap="square" lIns="880911" tIns="744093" rIns="271233" bIns="552069" numCol="1" spcCol="1270" anchor="ctr" anchorCtr="0">
            <a:noAutofit/>
          </a:bodyPr>
          <a:lstStyle/>
          <a:p>
            <a:pPr lvl="0" algn="ctr" defTabSz="1333500">
              <a:lnSpc>
                <a:spcPct val="90000"/>
              </a:lnSpc>
              <a:spcBef>
                <a:spcPct val="0"/>
              </a:spcBef>
              <a:spcAft>
                <a:spcPct val="35000"/>
              </a:spcAft>
            </a:pPr>
            <a:r>
              <a:rPr lang="en-US" sz="3000" kern="1200" dirty="0" smtClean="0">
                <a:solidFill>
                  <a:schemeClr val="tx2">
                    <a:lumMod val="10000"/>
                  </a:schemeClr>
                </a:solidFill>
              </a:rPr>
              <a:t>Collective Experience</a:t>
            </a:r>
            <a:endParaRPr lang="en-US" sz="3000" kern="1200" dirty="0">
              <a:solidFill>
                <a:schemeClr val="tx2">
                  <a:lumMod val="10000"/>
                </a:schemeClr>
              </a:solidFill>
            </a:endParaRPr>
          </a:p>
        </p:txBody>
      </p:sp>
      <p:sp>
        <p:nvSpPr>
          <p:cNvPr id="8" name="Freeform 7"/>
          <p:cNvSpPr/>
          <p:nvPr/>
        </p:nvSpPr>
        <p:spPr>
          <a:xfrm>
            <a:off x="2092490" y="3612832"/>
            <a:ext cx="2880360" cy="2880360"/>
          </a:xfrm>
          <a:custGeom>
            <a:avLst/>
            <a:gdLst>
              <a:gd name="connsiteX0" fmla="*/ 0 w 2880360"/>
              <a:gd name="connsiteY0" fmla="*/ 1440180 h 2880360"/>
              <a:gd name="connsiteX1" fmla="*/ 1440180 w 2880360"/>
              <a:gd name="connsiteY1" fmla="*/ 0 h 2880360"/>
              <a:gd name="connsiteX2" fmla="*/ 2880360 w 2880360"/>
              <a:gd name="connsiteY2" fmla="*/ 1440180 h 2880360"/>
              <a:gd name="connsiteX3" fmla="*/ 1440180 w 2880360"/>
              <a:gd name="connsiteY3" fmla="*/ 2880360 h 2880360"/>
              <a:gd name="connsiteX4" fmla="*/ 0 w 2880360"/>
              <a:gd name="connsiteY4" fmla="*/ 144018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0" y="1440180"/>
                </a:moveTo>
                <a:cubicBezTo>
                  <a:pt x="0" y="644791"/>
                  <a:pt x="644791" y="0"/>
                  <a:pt x="1440180" y="0"/>
                </a:cubicBezTo>
                <a:cubicBezTo>
                  <a:pt x="2235569" y="0"/>
                  <a:pt x="2880360" y="644791"/>
                  <a:pt x="2880360" y="1440180"/>
                </a:cubicBezTo>
                <a:cubicBezTo>
                  <a:pt x="2880360" y="2235569"/>
                  <a:pt x="2235569" y="2880360"/>
                  <a:pt x="1440180" y="2880360"/>
                </a:cubicBezTo>
                <a:cubicBezTo>
                  <a:pt x="644791" y="2880360"/>
                  <a:pt x="0" y="2235569"/>
                  <a:pt x="0" y="1440180"/>
                </a:cubicBezTo>
                <a:close/>
              </a:path>
            </a:pathLst>
          </a:custGeom>
          <a:scene3d>
            <a:camera prst="orthographicFront">
              <a:rot lat="0" lon="0" rev="0"/>
            </a:camera>
            <a:lightRig rig="contrasting" dir="t">
              <a:rot lat="0" lon="0" rev="1200000"/>
            </a:lightRig>
          </a:scene3d>
          <a:sp3d contourW="12700" prstMaterial="clear">
            <a:bevelT w="177800" h="254000"/>
            <a:bevelB w="152400"/>
          </a:sp3d>
        </p:spPr>
        <p:style>
          <a:lnRef idx="0">
            <a:schemeClr val="accent2">
              <a:shade val="80000"/>
              <a:hueOff val="0"/>
              <a:satOff val="0"/>
              <a:lumOff val="0"/>
              <a:alphaOff val="0"/>
            </a:schemeClr>
          </a:lnRef>
          <a:fillRef idx="1">
            <a:schemeClr val="lt1">
              <a:alpha val="50000"/>
              <a:hueOff val="0"/>
              <a:satOff val="0"/>
              <a:lumOff val="0"/>
              <a:alphaOff val="0"/>
            </a:schemeClr>
          </a:fillRef>
          <a:effectRef idx="0">
            <a:schemeClr val="lt1">
              <a:alpha val="50000"/>
              <a:hueOff val="0"/>
              <a:satOff val="0"/>
              <a:lumOff val="0"/>
              <a:alphaOff val="0"/>
            </a:schemeClr>
          </a:effectRef>
          <a:fontRef idx="minor">
            <a:schemeClr val="tx1"/>
          </a:fontRef>
        </p:style>
        <p:txBody>
          <a:bodyPr spcFirstLastPara="0" vert="horz" wrap="square" lIns="271234" tIns="744093" rIns="880910" bIns="552069" numCol="1" spcCol="1270" anchor="ctr" anchorCtr="0">
            <a:noAutofit/>
          </a:bodyPr>
          <a:lstStyle/>
          <a:p>
            <a:pPr lvl="0" algn="ctr" defTabSz="1333500">
              <a:lnSpc>
                <a:spcPct val="90000"/>
              </a:lnSpc>
              <a:spcBef>
                <a:spcPct val="0"/>
              </a:spcBef>
              <a:spcAft>
                <a:spcPct val="35000"/>
              </a:spcAft>
            </a:pPr>
            <a:r>
              <a:rPr lang="en-US" sz="3000" kern="1200" dirty="0" smtClean="0">
                <a:solidFill>
                  <a:schemeClr val="tx2">
                    <a:lumMod val="10000"/>
                  </a:schemeClr>
                </a:solidFill>
              </a:rPr>
              <a:t>Focus on Instruction</a:t>
            </a:r>
            <a:endParaRPr lang="en-US" sz="3000" kern="1200" dirty="0">
              <a:solidFill>
                <a:schemeClr val="tx2">
                  <a:lumMod val="10000"/>
                </a:schemeClr>
              </a:solidFill>
            </a:endParaRPr>
          </a:p>
        </p:txBody>
      </p:sp>
      <p:sp>
        <p:nvSpPr>
          <p:cNvPr id="11" name="Freeform 10"/>
          <p:cNvSpPr/>
          <p:nvPr/>
        </p:nvSpPr>
        <p:spPr>
          <a:xfrm>
            <a:off x="3040379" y="1664017"/>
            <a:ext cx="3063240" cy="3063240"/>
          </a:xfrm>
          <a:custGeom>
            <a:avLst/>
            <a:gdLst>
              <a:gd name="connsiteX0" fmla="*/ 0 w 3063240"/>
              <a:gd name="connsiteY0" fmla="*/ 1531620 h 3063240"/>
              <a:gd name="connsiteX1" fmla="*/ 1531620 w 3063240"/>
              <a:gd name="connsiteY1" fmla="*/ 0 h 3063240"/>
              <a:gd name="connsiteX2" fmla="*/ 3063240 w 3063240"/>
              <a:gd name="connsiteY2" fmla="*/ 1531620 h 3063240"/>
              <a:gd name="connsiteX3" fmla="*/ 1531620 w 3063240"/>
              <a:gd name="connsiteY3" fmla="*/ 3063240 h 3063240"/>
              <a:gd name="connsiteX4" fmla="*/ 0 w 3063240"/>
              <a:gd name="connsiteY4" fmla="*/ 1531620 h 3063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3240" h="3063240">
                <a:moveTo>
                  <a:pt x="0" y="1531620"/>
                </a:moveTo>
                <a:cubicBezTo>
                  <a:pt x="0" y="685730"/>
                  <a:pt x="685730" y="0"/>
                  <a:pt x="1531620" y="0"/>
                </a:cubicBezTo>
                <a:cubicBezTo>
                  <a:pt x="2377510" y="0"/>
                  <a:pt x="3063240" y="685730"/>
                  <a:pt x="3063240" y="1531620"/>
                </a:cubicBezTo>
                <a:cubicBezTo>
                  <a:pt x="3063240" y="2377510"/>
                  <a:pt x="2377510" y="3063240"/>
                  <a:pt x="1531620" y="3063240"/>
                </a:cubicBezTo>
                <a:cubicBezTo>
                  <a:pt x="685730" y="3063240"/>
                  <a:pt x="0" y="2377510"/>
                  <a:pt x="0" y="1531620"/>
                </a:cubicBezTo>
                <a:close/>
              </a:path>
            </a:pathLst>
          </a:custGeom>
        </p:spPr>
        <p:style>
          <a:lnRef idx="2">
            <a:schemeClr val="lt2">
              <a:hueOff val="0"/>
              <a:satOff val="0"/>
              <a:lumOff val="0"/>
              <a:alphaOff val="0"/>
            </a:schemeClr>
          </a:lnRef>
          <a:fillRef idx="1">
            <a:schemeClr val="dk2">
              <a:alpha val="50000"/>
              <a:hueOff val="0"/>
              <a:satOff val="0"/>
              <a:lumOff val="0"/>
              <a:alphaOff val="0"/>
            </a:schemeClr>
          </a:fillRef>
          <a:effectRef idx="0">
            <a:schemeClr val="dk2">
              <a:alpha val="50000"/>
              <a:hueOff val="0"/>
              <a:satOff val="0"/>
              <a:lumOff val="0"/>
              <a:alphaOff val="0"/>
            </a:schemeClr>
          </a:effectRef>
          <a:fontRef idx="minor">
            <a:schemeClr val="tx1"/>
          </a:fontRef>
        </p:style>
        <p:txBody>
          <a:bodyPr spcFirstLastPara="0" vert="horz" wrap="square" lIns="408432" tIns="536067" rIns="408432" bIns="1148715"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2">
                    <a:lumMod val="10000"/>
                  </a:schemeClr>
                </a:solidFill>
              </a:rPr>
              <a:t>Culture</a:t>
            </a:r>
            <a:endParaRPr lang="en-US" sz="2800" kern="1200" dirty="0">
              <a:solidFill>
                <a:schemeClr val="tx2">
                  <a:lumMod val="10000"/>
                </a:schemeClr>
              </a:solidFill>
            </a:endParaRPr>
          </a:p>
        </p:txBody>
      </p:sp>
      <p:sp>
        <p:nvSpPr>
          <p:cNvPr id="12" name="Freeform 11"/>
          <p:cNvSpPr/>
          <p:nvPr/>
        </p:nvSpPr>
        <p:spPr>
          <a:xfrm>
            <a:off x="4145699" y="3578542"/>
            <a:ext cx="3063240" cy="3063240"/>
          </a:xfrm>
          <a:custGeom>
            <a:avLst/>
            <a:gdLst>
              <a:gd name="connsiteX0" fmla="*/ 0 w 3063240"/>
              <a:gd name="connsiteY0" fmla="*/ 1531620 h 3063240"/>
              <a:gd name="connsiteX1" fmla="*/ 1531620 w 3063240"/>
              <a:gd name="connsiteY1" fmla="*/ 0 h 3063240"/>
              <a:gd name="connsiteX2" fmla="*/ 3063240 w 3063240"/>
              <a:gd name="connsiteY2" fmla="*/ 1531620 h 3063240"/>
              <a:gd name="connsiteX3" fmla="*/ 1531620 w 3063240"/>
              <a:gd name="connsiteY3" fmla="*/ 3063240 h 3063240"/>
              <a:gd name="connsiteX4" fmla="*/ 0 w 3063240"/>
              <a:gd name="connsiteY4" fmla="*/ 1531620 h 3063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3240" h="3063240">
                <a:moveTo>
                  <a:pt x="0" y="1531620"/>
                </a:moveTo>
                <a:cubicBezTo>
                  <a:pt x="0" y="685730"/>
                  <a:pt x="685730" y="0"/>
                  <a:pt x="1531620" y="0"/>
                </a:cubicBezTo>
                <a:cubicBezTo>
                  <a:pt x="2377510" y="0"/>
                  <a:pt x="3063240" y="685730"/>
                  <a:pt x="3063240" y="1531620"/>
                </a:cubicBezTo>
                <a:cubicBezTo>
                  <a:pt x="3063240" y="2377510"/>
                  <a:pt x="2377510" y="3063240"/>
                  <a:pt x="1531620" y="3063240"/>
                </a:cubicBezTo>
                <a:cubicBezTo>
                  <a:pt x="685730" y="3063240"/>
                  <a:pt x="0" y="2377510"/>
                  <a:pt x="0" y="1531620"/>
                </a:cubicBezTo>
                <a:close/>
              </a:path>
            </a:pathLst>
          </a:custGeom>
        </p:spPr>
        <p:style>
          <a:lnRef idx="2">
            <a:schemeClr val="lt2">
              <a:hueOff val="0"/>
              <a:satOff val="0"/>
              <a:lumOff val="0"/>
              <a:alphaOff val="0"/>
            </a:schemeClr>
          </a:lnRef>
          <a:fillRef idx="1">
            <a:schemeClr val="dk2">
              <a:alpha val="50000"/>
              <a:hueOff val="0"/>
              <a:satOff val="0"/>
              <a:lumOff val="0"/>
              <a:alphaOff val="0"/>
            </a:schemeClr>
          </a:fillRef>
          <a:effectRef idx="0">
            <a:schemeClr val="dk2">
              <a:alpha val="50000"/>
              <a:hueOff val="0"/>
              <a:satOff val="0"/>
              <a:lumOff val="0"/>
              <a:alphaOff val="0"/>
            </a:schemeClr>
          </a:effectRef>
          <a:fontRef idx="minor">
            <a:schemeClr val="tx1"/>
          </a:fontRef>
        </p:style>
        <p:txBody>
          <a:bodyPr spcFirstLastPara="0" vert="horz" wrap="square" lIns="936841" tIns="791337" rIns="288455" bIns="587121"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2">
                    <a:lumMod val="10000"/>
                  </a:schemeClr>
                </a:solidFill>
              </a:rPr>
              <a:t>Instructional Practice</a:t>
            </a:r>
            <a:endParaRPr lang="en-US" sz="2800" kern="1200" dirty="0">
              <a:solidFill>
                <a:schemeClr val="tx2">
                  <a:lumMod val="10000"/>
                </a:schemeClr>
              </a:solidFill>
            </a:endParaRPr>
          </a:p>
        </p:txBody>
      </p:sp>
      <p:sp>
        <p:nvSpPr>
          <p:cNvPr id="13" name="Freeform 12"/>
          <p:cNvSpPr/>
          <p:nvPr/>
        </p:nvSpPr>
        <p:spPr>
          <a:xfrm>
            <a:off x="1935060" y="3578542"/>
            <a:ext cx="3063240" cy="3063240"/>
          </a:xfrm>
          <a:custGeom>
            <a:avLst/>
            <a:gdLst>
              <a:gd name="connsiteX0" fmla="*/ 0 w 3063240"/>
              <a:gd name="connsiteY0" fmla="*/ 1531620 h 3063240"/>
              <a:gd name="connsiteX1" fmla="*/ 1531620 w 3063240"/>
              <a:gd name="connsiteY1" fmla="*/ 0 h 3063240"/>
              <a:gd name="connsiteX2" fmla="*/ 3063240 w 3063240"/>
              <a:gd name="connsiteY2" fmla="*/ 1531620 h 3063240"/>
              <a:gd name="connsiteX3" fmla="*/ 1531620 w 3063240"/>
              <a:gd name="connsiteY3" fmla="*/ 3063240 h 3063240"/>
              <a:gd name="connsiteX4" fmla="*/ 0 w 3063240"/>
              <a:gd name="connsiteY4" fmla="*/ 1531620 h 3063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3240" h="3063240">
                <a:moveTo>
                  <a:pt x="0" y="1531620"/>
                </a:moveTo>
                <a:cubicBezTo>
                  <a:pt x="0" y="685730"/>
                  <a:pt x="685730" y="0"/>
                  <a:pt x="1531620" y="0"/>
                </a:cubicBezTo>
                <a:cubicBezTo>
                  <a:pt x="2377510" y="0"/>
                  <a:pt x="3063240" y="685730"/>
                  <a:pt x="3063240" y="1531620"/>
                </a:cubicBezTo>
                <a:cubicBezTo>
                  <a:pt x="3063240" y="2377510"/>
                  <a:pt x="2377510" y="3063240"/>
                  <a:pt x="1531620" y="3063240"/>
                </a:cubicBezTo>
                <a:cubicBezTo>
                  <a:pt x="685730" y="3063240"/>
                  <a:pt x="0" y="2377510"/>
                  <a:pt x="0" y="1531620"/>
                </a:cubicBezTo>
                <a:close/>
              </a:path>
            </a:pathLst>
          </a:custGeom>
        </p:spPr>
        <p:style>
          <a:lnRef idx="2">
            <a:schemeClr val="lt2">
              <a:hueOff val="0"/>
              <a:satOff val="0"/>
              <a:lumOff val="0"/>
              <a:alphaOff val="0"/>
            </a:schemeClr>
          </a:lnRef>
          <a:fillRef idx="1">
            <a:schemeClr val="dk2">
              <a:alpha val="50000"/>
              <a:hueOff val="0"/>
              <a:satOff val="0"/>
              <a:lumOff val="0"/>
              <a:alphaOff val="0"/>
            </a:schemeClr>
          </a:fillRef>
          <a:effectRef idx="0">
            <a:schemeClr val="dk2">
              <a:alpha val="50000"/>
              <a:hueOff val="0"/>
              <a:satOff val="0"/>
              <a:lumOff val="0"/>
              <a:alphaOff val="0"/>
            </a:schemeClr>
          </a:effectRef>
          <a:fontRef idx="minor">
            <a:schemeClr val="tx1"/>
          </a:fontRef>
        </p:style>
        <p:txBody>
          <a:bodyPr spcFirstLastPara="0" vert="horz" wrap="square" lIns="288455" tIns="791337" rIns="936841" bIns="587121"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2">
                    <a:lumMod val="10000"/>
                  </a:schemeClr>
                </a:solidFill>
              </a:rPr>
              <a:t>Higher Levels of </a:t>
            </a:r>
            <a:r>
              <a:rPr lang="en-US" sz="2800" kern="1200" smtClean="0">
                <a:solidFill>
                  <a:schemeClr val="tx2">
                    <a:lumMod val="10000"/>
                  </a:schemeClr>
                </a:solidFill>
              </a:rPr>
              <a:t>Student Learning</a:t>
            </a:r>
            <a:endParaRPr lang="en-US" sz="2800" kern="1200" dirty="0">
              <a:solidFill>
                <a:schemeClr val="tx2">
                  <a:lumMod val="10000"/>
                </a:schemeClr>
              </a:solidFill>
            </a:endParaRPr>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957038505"/>
      </p:ext>
    </p:extLst>
  </p:cSld>
  <p:clrMapOvr>
    <a:masterClrMapping/>
  </p:clrMapOvr>
  <mc:AlternateContent xmlns:mc="http://schemas.openxmlformats.org/markup-compatibility/2006" xmlns:p14="http://schemas.microsoft.com/office/powerpoint/2010/main">
    <mc:Choice Requires="p14">
      <p:transition spd="med" p14:dur="700" advTm="30638">
        <p:fade/>
      </p:transition>
    </mc:Choice>
    <mc:Fallback xmlns="">
      <p:transition spd="med" advTm="306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grpId="0" nodeType="clickEffect">
                                  <p:stCondLst>
                                    <p:cond delay="0"/>
                                  </p:stCondLst>
                                  <p:childTnLst>
                                    <p:animEffect transition="out" filter="fade">
                                      <p:cBhvr>
                                        <p:cTn id="10" dur="1000"/>
                                        <p:tgtEl>
                                          <p:spTgt spid="6"/>
                                        </p:tgtEl>
                                      </p:cBhvr>
                                    </p:animEffect>
                                    <p:anim calcmode="lin" valueType="num">
                                      <p:cBhvr>
                                        <p:cTn id="11" dur="1000"/>
                                        <p:tgtEl>
                                          <p:spTgt spid="6"/>
                                        </p:tgtEl>
                                        <p:attrNameLst>
                                          <p:attrName>ppt_x</p:attrName>
                                        </p:attrNameLst>
                                      </p:cBhvr>
                                      <p:tavLst>
                                        <p:tav tm="0">
                                          <p:val>
                                            <p:strVal val="ppt_x"/>
                                          </p:val>
                                        </p:tav>
                                        <p:tav tm="100000">
                                          <p:val>
                                            <p:strVal val="ppt_x"/>
                                          </p:val>
                                        </p:tav>
                                      </p:tavLst>
                                    </p:anim>
                                    <p:anim calcmode="lin" valueType="num">
                                      <p:cBhvr>
                                        <p:cTn id="12" dur="1000"/>
                                        <p:tgtEl>
                                          <p:spTgt spid="6"/>
                                        </p:tgtEl>
                                        <p:attrNameLst>
                                          <p:attrName>ppt_y</p:attrName>
                                        </p:attrNameLst>
                                      </p:cBhvr>
                                      <p:tavLst>
                                        <p:tav tm="0">
                                          <p:val>
                                            <p:strVal val="ppt_y"/>
                                          </p:val>
                                        </p:tav>
                                        <p:tav tm="100000">
                                          <p:val>
                                            <p:strVal val="ppt_y+.1"/>
                                          </p:val>
                                        </p:tav>
                                      </p:tavLst>
                                    </p:anim>
                                    <p:set>
                                      <p:cBhvr>
                                        <p:cTn id="13" dur="1" fill="hold">
                                          <p:stCondLst>
                                            <p:cond delay="99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0" nodeType="clickEffect">
                                  <p:stCondLst>
                                    <p:cond delay="0"/>
                                  </p:stCondLst>
                                  <p:childTnLst>
                                    <p:animEffect transition="out" filter="fade">
                                      <p:cBhvr>
                                        <p:cTn id="17" dur="1000"/>
                                        <p:tgtEl>
                                          <p:spTgt spid="7"/>
                                        </p:tgtEl>
                                      </p:cBhvr>
                                    </p:animEffect>
                                    <p:anim calcmode="lin" valueType="num">
                                      <p:cBhvr>
                                        <p:cTn id="18" dur="1000"/>
                                        <p:tgtEl>
                                          <p:spTgt spid="7"/>
                                        </p:tgtEl>
                                        <p:attrNameLst>
                                          <p:attrName>ppt_x</p:attrName>
                                        </p:attrNameLst>
                                      </p:cBhvr>
                                      <p:tavLst>
                                        <p:tav tm="0">
                                          <p:val>
                                            <p:strVal val="ppt_x"/>
                                          </p:val>
                                        </p:tav>
                                        <p:tav tm="100000">
                                          <p:val>
                                            <p:strVal val="ppt_x"/>
                                          </p:val>
                                        </p:tav>
                                      </p:tavLst>
                                    </p:anim>
                                    <p:anim calcmode="lin" valueType="num">
                                      <p:cBhvr>
                                        <p:cTn id="19" dur="1000"/>
                                        <p:tgtEl>
                                          <p:spTgt spid="7"/>
                                        </p:tgtEl>
                                        <p:attrNameLst>
                                          <p:attrName>ppt_y</p:attrName>
                                        </p:attrNameLst>
                                      </p:cBhvr>
                                      <p:tavLst>
                                        <p:tav tm="0">
                                          <p:val>
                                            <p:strVal val="ppt_y"/>
                                          </p:val>
                                        </p:tav>
                                        <p:tav tm="100000">
                                          <p:val>
                                            <p:strVal val="ppt_y+.1"/>
                                          </p:val>
                                        </p:tav>
                                      </p:tavLst>
                                    </p:anim>
                                    <p:set>
                                      <p:cBhvr>
                                        <p:cTn id="20" dur="1" fill="hold">
                                          <p:stCondLst>
                                            <p:cond delay="9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0" nodeType="clickEffect">
                                  <p:stCondLst>
                                    <p:cond delay="0"/>
                                  </p:stCondLst>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000"/>
                                        <p:tgtEl>
                                          <p:spTgt spid="12"/>
                                        </p:tgtEl>
                                      </p:cBhvr>
                                    </p:animEffect>
                                    <p:anim calcmode="lin" valueType="num">
                                      <p:cBhvr>
                                        <p:cTn id="40" dur="1000" fill="hold"/>
                                        <p:tgtEl>
                                          <p:spTgt spid="12"/>
                                        </p:tgtEl>
                                        <p:attrNameLst>
                                          <p:attrName>ppt_x</p:attrName>
                                        </p:attrNameLst>
                                      </p:cBhvr>
                                      <p:tavLst>
                                        <p:tav tm="0">
                                          <p:val>
                                            <p:strVal val="#ppt_x"/>
                                          </p:val>
                                        </p:tav>
                                        <p:tav tm="100000">
                                          <p:val>
                                            <p:strVal val="#ppt_x"/>
                                          </p:val>
                                        </p:tav>
                                      </p:tavLst>
                                    </p:anim>
                                    <p:anim calcmode="lin" valueType="num">
                                      <p:cBhvr>
                                        <p:cTn id="4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8"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Together</a:t>
            </a:r>
            <a:endParaRPr lang="en-US" dirty="0"/>
          </a:p>
        </p:txBody>
      </p:sp>
      <p:sp>
        <p:nvSpPr>
          <p:cNvPr id="3" name="Content Placeholder 2"/>
          <p:cNvSpPr>
            <a:spLocks noGrp="1"/>
          </p:cNvSpPr>
          <p:nvPr>
            <p:ph idx="1"/>
          </p:nvPr>
        </p:nvSpPr>
        <p:spPr>
          <a:xfrm>
            <a:off x="609600" y="1752600"/>
            <a:ext cx="6400800" cy="3615267"/>
          </a:xfrm>
        </p:spPr>
        <p:txBody>
          <a:bodyPr>
            <a:normAutofit/>
          </a:bodyPr>
          <a:lstStyle/>
          <a:p>
            <a:pPr marL="0" indent="0">
              <a:buNone/>
            </a:pPr>
            <a:r>
              <a:rPr lang="en-US" sz="3200" dirty="0" smtClean="0">
                <a:latin typeface="Calibri" panose="020F0502020204030204" pitchFamily="34" charset="0"/>
                <a:cs typeface="Calibri" panose="020F0502020204030204" pitchFamily="34" charset="0"/>
              </a:rPr>
              <a:t>In this module, we will:</a:t>
            </a:r>
          </a:p>
          <a:p>
            <a:pPr>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Discuss our process of improvement</a:t>
            </a:r>
          </a:p>
          <a:p>
            <a:pPr>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Discuss how to make this process more efficient</a:t>
            </a:r>
          </a:p>
          <a:p>
            <a:pPr>
              <a:buFont typeface="Arial" panose="020B0604020202020204" pitchFamily="34" charset="0"/>
              <a:buChar char="•"/>
            </a:pPr>
            <a:r>
              <a:rPr lang="en-US" sz="3200" dirty="0" smtClean="0">
                <a:latin typeface="Calibri" panose="020F0502020204030204" pitchFamily="34" charset="0"/>
                <a:cs typeface="Calibri" panose="020F0502020204030204" pitchFamily="34" charset="0"/>
              </a:rPr>
              <a:t>Discuss a web-based system to keep us on track</a:t>
            </a:r>
            <a:endParaRPr lang="en-US" sz="3200" dirty="0">
              <a:latin typeface="Calibri" panose="020F0502020204030204" pitchFamily="34" charset="0"/>
              <a:cs typeface="Calibri" panose="020F0502020204030204" pitchFamily="34" charset="0"/>
            </a:endParaRPr>
          </a:p>
        </p:txBody>
      </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custData r:id="rId1"/>
    </p:custDataLst>
    <p:extLst>
      <p:ext uri="{BB962C8B-B14F-4D97-AF65-F5344CB8AC3E}">
        <p14:creationId xmlns:p14="http://schemas.microsoft.com/office/powerpoint/2010/main" val="2630395332"/>
      </p:ext>
    </p:extLst>
  </p:cSld>
  <p:clrMapOvr>
    <a:masterClrMapping/>
  </p:clrMapOvr>
  <mc:AlternateContent xmlns:mc="http://schemas.openxmlformats.org/markup-compatibility/2006" xmlns:p14="http://schemas.microsoft.com/office/powerpoint/2010/main">
    <mc:Choice Requires="p14">
      <p:transition spd="med" p14:dur="700" advTm="12406">
        <p:fade/>
      </p:transition>
    </mc:Choice>
    <mc:Fallback xmlns="">
      <p:transition spd="med" advTm="1240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Teams: Instructional Teams Create</a:t>
            </a:r>
            <a:endParaRPr lang="en-US" dirty="0"/>
          </a:p>
        </p:txBody>
      </p:sp>
      <p:sp>
        <p:nvSpPr>
          <p:cNvPr id="5" name="Freeform 4"/>
          <p:cNvSpPr/>
          <p:nvPr/>
        </p:nvSpPr>
        <p:spPr>
          <a:xfrm>
            <a:off x="1524744" y="2108693"/>
            <a:ext cx="2902148" cy="1741289"/>
          </a:xfrm>
          <a:custGeom>
            <a:avLst/>
            <a:gdLst>
              <a:gd name="connsiteX0" fmla="*/ 0 w 2902148"/>
              <a:gd name="connsiteY0" fmla="*/ 0 h 1741289"/>
              <a:gd name="connsiteX1" fmla="*/ 2902148 w 2902148"/>
              <a:gd name="connsiteY1" fmla="*/ 0 h 1741289"/>
              <a:gd name="connsiteX2" fmla="*/ 2902148 w 2902148"/>
              <a:gd name="connsiteY2" fmla="*/ 1741289 h 1741289"/>
              <a:gd name="connsiteX3" fmla="*/ 0 w 2902148"/>
              <a:gd name="connsiteY3" fmla="*/ 1741289 h 1741289"/>
              <a:gd name="connsiteX4" fmla="*/ 0 w 2902148"/>
              <a:gd name="connsiteY4" fmla="*/ 0 h 174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148" h="1741289">
                <a:moveTo>
                  <a:pt x="0" y="0"/>
                </a:moveTo>
                <a:lnTo>
                  <a:pt x="2902148" y="0"/>
                </a:lnTo>
                <a:lnTo>
                  <a:pt x="2902148" y="1741289"/>
                </a:lnTo>
                <a:lnTo>
                  <a:pt x="0" y="1741289"/>
                </a:lnTo>
                <a:lnTo>
                  <a:pt x="0" y="0"/>
                </a:lnTo>
                <a:close/>
              </a:path>
            </a:pathLst>
          </a:custGeom>
          <a:solidFill>
            <a:schemeClr val="tx2">
              <a:lumMod val="9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2">
              <a:alpha val="90000"/>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2800" b="0" i="0" u="none" strike="noStrike" kern="1200" baseline="0" dirty="0" smtClean="0">
                <a:solidFill>
                  <a:schemeClr val="accent2">
                    <a:lumMod val="50000"/>
                  </a:schemeClr>
                </a:solidFill>
              </a:rPr>
              <a:t>Shared Expectations </a:t>
            </a:r>
          </a:p>
          <a:p>
            <a:pPr lvl="0" algn="ctr" defTabSz="711200">
              <a:lnSpc>
                <a:spcPct val="90000"/>
              </a:lnSpc>
              <a:spcBef>
                <a:spcPct val="0"/>
              </a:spcBef>
              <a:spcAft>
                <a:spcPct val="35000"/>
              </a:spcAft>
            </a:pPr>
            <a:r>
              <a:rPr lang="en-US" sz="2800" dirty="0" smtClean="0">
                <a:solidFill>
                  <a:schemeClr val="accent2">
                    <a:lumMod val="50000"/>
                  </a:schemeClr>
                </a:solidFill>
              </a:rPr>
              <a:t>High Standards</a:t>
            </a:r>
            <a:endParaRPr lang="en-US" sz="2800" b="0" i="0" u="none" strike="noStrike" kern="1200" baseline="0" dirty="0" smtClean="0">
              <a:solidFill>
                <a:schemeClr val="accent2">
                  <a:lumMod val="50000"/>
                </a:schemeClr>
              </a:solidFill>
            </a:endParaRPr>
          </a:p>
        </p:txBody>
      </p:sp>
      <p:sp>
        <p:nvSpPr>
          <p:cNvPr id="6" name="Freeform 5"/>
          <p:cNvSpPr/>
          <p:nvPr/>
        </p:nvSpPr>
        <p:spPr>
          <a:xfrm>
            <a:off x="4717107" y="2108693"/>
            <a:ext cx="2902148" cy="1741289"/>
          </a:xfrm>
          <a:custGeom>
            <a:avLst/>
            <a:gdLst>
              <a:gd name="connsiteX0" fmla="*/ 0 w 2902148"/>
              <a:gd name="connsiteY0" fmla="*/ 0 h 1741289"/>
              <a:gd name="connsiteX1" fmla="*/ 2902148 w 2902148"/>
              <a:gd name="connsiteY1" fmla="*/ 0 h 1741289"/>
              <a:gd name="connsiteX2" fmla="*/ 2902148 w 2902148"/>
              <a:gd name="connsiteY2" fmla="*/ 1741289 h 1741289"/>
              <a:gd name="connsiteX3" fmla="*/ 0 w 2902148"/>
              <a:gd name="connsiteY3" fmla="*/ 1741289 h 1741289"/>
              <a:gd name="connsiteX4" fmla="*/ 0 w 2902148"/>
              <a:gd name="connsiteY4" fmla="*/ 0 h 174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148" h="1741289">
                <a:moveTo>
                  <a:pt x="0" y="0"/>
                </a:moveTo>
                <a:lnTo>
                  <a:pt x="2902148" y="0"/>
                </a:lnTo>
                <a:lnTo>
                  <a:pt x="2902148" y="1741289"/>
                </a:lnTo>
                <a:lnTo>
                  <a:pt x="0" y="1741289"/>
                </a:lnTo>
                <a:lnTo>
                  <a:pt x="0" y="0"/>
                </a:lnTo>
                <a:close/>
              </a:path>
            </a:pathLst>
          </a:custGeom>
          <a:solidFill>
            <a:schemeClr val="tx2">
              <a:lumMod val="9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2">
              <a:alpha val="90000"/>
              <a:hueOff val="0"/>
              <a:satOff val="0"/>
              <a:lumOff val="0"/>
              <a:alphaOff val="-2000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2800" b="0" i="0" u="none" strike="noStrike" kern="1200" baseline="0" dirty="0" smtClean="0">
                <a:solidFill>
                  <a:schemeClr val="accent2">
                    <a:lumMod val="50000"/>
                  </a:schemeClr>
                </a:solidFill>
              </a:rPr>
              <a:t>Learning Experiences</a:t>
            </a:r>
            <a:endParaRPr lang="en-US" sz="2800" kern="1200" dirty="0">
              <a:solidFill>
                <a:schemeClr val="accent2">
                  <a:lumMod val="50000"/>
                </a:schemeClr>
              </a:solidFill>
            </a:endParaRPr>
          </a:p>
        </p:txBody>
      </p:sp>
      <p:sp>
        <p:nvSpPr>
          <p:cNvPr id="7" name="Freeform 6"/>
          <p:cNvSpPr/>
          <p:nvPr/>
        </p:nvSpPr>
        <p:spPr>
          <a:xfrm>
            <a:off x="3120925" y="4140197"/>
            <a:ext cx="2902148" cy="1741289"/>
          </a:xfrm>
          <a:custGeom>
            <a:avLst/>
            <a:gdLst>
              <a:gd name="connsiteX0" fmla="*/ 0 w 2902148"/>
              <a:gd name="connsiteY0" fmla="*/ 0 h 1741289"/>
              <a:gd name="connsiteX1" fmla="*/ 2902148 w 2902148"/>
              <a:gd name="connsiteY1" fmla="*/ 0 h 1741289"/>
              <a:gd name="connsiteX2" fmla="*/ 2902148 w 2902148"/>
              <a:gd name="connsiteY2" fmla="*/ 1741289 h 1741289"/>
              <a:gd name="connsiteX3" fmla="*/ 0 w 2902148"/>
              <a:gd name="connsiteY3" fmla="*/ 1741289 h 1741289"/>
              <a:gd name="connsiteX4" fmla="*/ 0 w 2902148"/>
              <a:gd name="connsiteY4" fmla="*/ 0 h 174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148" h="1741289">
                <a:moveTo>
                  <a:pt x="0" y="0"/>
                </a:moveTo>
                <a:lnTo>
                  <a:pt x="2902148" y="0"/>
                </a:lnTo>
                <a:lnTo>
                  <a:pt x="2902148" y="1741289"/>
                </a:lnTo>
                <a:lnTo>
                  <a:pt x="0" y="1741289"/>
                </a:lnTo>
                <a:lnTo>
                  <a:pt x="0" y="0"/>
                </a:lnTo>
                <a:close/>
              </a:path>
            </a:pathLst>
          </a:custGeom>
          <a:solidFill>
            <a:schemeClr val="tx2">
              <a:lumMod val="90000"/>
            </a:schemeClr>
          </a:soli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2">
              <a:alpha val="90000"/>
              <a:hueOff val="0"/>
              <a:satOff val="0"/>
              <a:lumOff val="0"/>
              <a:alphaOff val="-4000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2800" b="0" i="0" u="none" strike="noStrike" kern="1200" baseline="0" dirty="0" smtClean="0">
                <a:solidFill>
                  <a:schemeClr val="accent2">
                    <a:lumMod val="50000"/>
                  </a:schemeClr>
                </a:solidFill>
              </a:rPr>
              <a:t>Collaborative Culture</a:t>
            </a:r>
            <a:endParaRPr lang="en-US" sz="2800" kern="1200" dirty="0">
              <a:solidFill>
                <a:schemeClr val="accent2">
                  <a:lumMod val="50000"/>
                </a:schemeClr>
              </a:solidFill>
            </a:endParaRPr>
          </a:p>
        </p:txBody>
      </p: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2352984524"/>
      </p:ext>
    </p:extLst>
  </p:cSld>
  <p:clrMapOvr>
    <a:masterClrMapping/>
  </p:clrMapOvr>
  <mc:AlternateContent xmlns:mc="http://schemas.openxmlformats.org/markup-compatibility/2006" xmlns:p14="http://schemas.microsoft.com/office/powerpoint/2010/main">
    <mc:Choice Requires="p14">
      <p:transition spd="med" p14:dur="700" advTm="34705">
        <p:fade/>
      </p:transition>
    </mc:Choice>
    <mc:Fallback xmlns="">
      <p:transition spd="med" advTm="347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75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75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bldLst>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a:t>
            </a:r>
            <a:endParaRPr lang="en-US" dirty="0"/>
          </a:p>
        </p:txBody>
      </p:sp>
      <p:sp>
        <p:nvSpPr>
          <p:cNvPr id="3" name="Content Placeholder 2"/>
          <p:cNvSpPr>
            <a:spLocks noGrp="1"/>
          </p:cNvSpPr>
          <p:nvPr>
            <p:ph idx="1"/>
          </p:nvPr>
        </p:nvSpPr>
        <p:spPr>
          <a:xfrm>
            <a:off x="510049" y="1524000"/>
            <a:ext cx="6400800" cy="3615267"/>
          </a:xfrm>
        </p:spPr>
        <p:txBody>
          <a:bodyPr>
            <a:normAutofit/>
          </a:bodyPr>
          <a:lstStyle/>
          <a:p>
            <a:r>
              <a:rPr lang="en-US" sz="2800" dirty="0" smtClean="0">
                <a:latin typeface="Calibri" panose="020F0502020204030204" pitchFamily="34" charset="0"/>
                <a:cs typeface="Calibri" panose="020F0502020204030204" pitchFamily="34" charset="0"/>
              </a:rPr>
              <a:t>Discuss with a partner or at your table one challenge that you have had recently that you think another educator in your building may be able to think through and strategize with you. </a:t>
            </a:r>
          </a:p>
          <a:p>
            <a:r>
              <a:rPr lang="en-US" sz="2800" dirty="0" smtClean="0">
                <a:latin typeface="Calibri" panose="020F0502020204030204" pitchFamily="34" charset="0"/>
                <a:cs typeface="Calibri" panose="020F0502020204030204" pitchFamily="34" charset="0"/>
              </a:rPr>
              <a:t>Share out one from each table.</a:t>
            </a:r>
          </a:p>
          <a:p>
            <a:endParaRPr lang="en-US" sz="24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6"/>
          <a:stretch>
            <a:fillRect/>
          </a:stretch>
        </p:blipFill>
        <p:spPr>
          <a:xfrm>
            <a:off x="6934200" y="4724400"/>
            <a:ext cx="1879726" cy="1805238"/>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custData r:id="rId1"/>
    </p:custDataLst>
    <p:extLst>
      <p:ext uri="{BB962C8B-B14F-4D97-AF65-F5344CB8AC3E}">
        <p14:creationId xmlns:p14="http://schemas.microsoft.com/office/powerpoint/2010/main" val="2468076596"/>
      </p:ext>
    </p:extLst>
  </p:cSld>
  <p:clrMapOvr>
    <a:masterClrMapping/>
  </p:clrMapOvr>
  <mc:AlternateContent xmlns:mc="http://schemas.openxmlformats.org/markup-compatibility/2006" xmlns:p14="http://schemas.microsoft.com/office/powerpoint/2010/main">
    <mc:Choice Requires="p14">
      <p:transition spd="med" p14:dur="700" advTm="24111">
        <p:fade/>
      </p:transition>
    </mc:Choice>
    <mc:Fallback xmlns="">
      <p:transition spd="med" advTm="241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38670" y="0"/>
            <a:ext cx="590533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552185" y="457200"/>
            <a:ext cx="2419615" cy="914399"/>
          </a:xfrm>
        </p:spPr>
        <p:txBody>
          <a:bodyPr>
            <a:noAutofit/>
          </a:bodyPr>
          <a:lstStyle/>
          <a:p>
            <a:r>
              <a:rPr lang="en-US" sz="3200" dirty="0" smtClean="0"/>
              <a:t>Superman Syndrome</a:t>
            </a:r>
            <a:endParaRPr lang="en-US" sz="3200" dirty="0"/>
          </a:p>
        </p:txBody>
      </p:sp>
      <p:sp>
        <p:nvSpPr>
          <p:cNvPr id="3" name="Content Placeholder 2"/>
          <p:cNvSpPr>
            <a:spLocks noGrp="1"/>
          </p:cNvSpPr>
          <p:nvPr>
            <p:ph idx="1"/>
          </p:nvPr>
        </p:nvSpPr>
        <p:spPr>
          <a:xfrm>
            <a:off x="513159" y="4089401"/>
            <a:ext cx="6400800" cy="2539999"/>
          </a:xfrm>
          <a:solidFill>
            <a:schemeClr val="tx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marL="0" indent="0">
              <a:buNone/>
            </a:pPr>
            <a:r>
              <a:rPr lang="en-US" sz="3200" dirty="0">
                <a:solidFill>
                  <a:schemeClr val="bg1"/>
                </a:solidFill>
                <a:latin typeface="Calibri" panose="020F0502020204030204" pitchFamily="34" charset="0"/>
                <a:cs typeface="Calibri" panose="020F0502020204030204" pitchFamily="34" charset="0"/>
              </a:rPr>
              <a:t>“No leader, no matter </a:t>
            </a:r>
            <a:r>
              <a:rPr lang="en-US" sz="3200" dirty="0" smtClean="0">
                <a:solidFill>
                  <a:schemeClr val="bg1"/>
                </a:solidFill>
                <a:latin typeface="Calibri" panose="020F0502020204030204" pitchFamily="34" charset="0"/>
                <a:cs typeface="Calibri" panose="020F0502020204030204" pitchFamily="34" charset="0"/>
              </a:rPr>
              <a:t>how effective</a:t>
            </a:r>
            <a:r>
              <a:rPr lang="en-US" sz="3200" dirty="0">
                <a:solidFill>
                  <a:schemeClr val="bg1"/>
                </a:solidFill>
                <a:latin typeface="Calibri" panose="020F0502020204030204" pitchFamily="34" charset="0"/>
                <a:cs typeface="Calibri" panose="020F0502020204030204" pitchFamily="34" charset="0"/>
              </a:rPr>
              <a:t>, can change an organization and maintain it in that changed state on her or his </a:t>
            </a:r>
            <a:r>
              <a:rPr lang="en-US" sz="3200" dirty="0" smtClean="0">
                <a:solidFill>
                  <a:schemeClr val="bg1"/>
                </a:solidFill>
                <a:latin typeface="Calibri" panose="020F0502020204030204" pitchFamily="34" charset="0"/>
                <a:cs typeface="Calibri" panose="020F0502020204030204" pitchFamily="34" charset="0"/>
              </a:rPr>
              <a:t>own.”</a:t>
            </a:r>
            <a:endParaRPr lang="en-US" sz="3200" dirty="0">
              <a:solidFill>
                <a:schemeClr val="bg1"/>
              </a:solidFill>
              <a:latin typeface="Calibri" panose="020F0502020204030204" pitchFamily="34" charset="0"/>
              <a:cs typeface="Calibri" panose="020F0502020204030204" pitchFamily="34" charset="0"/>
            </a:endParaRPr>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1049695150"/>
      </p:ext>
    </p:extLst>
  </p:cSld>
  <p:clrMapOvr>
    <a:masterClrMapping/>
  </p:clrMapOvr>
  <mc:AlternateContent xmlns:mc="http://schemas.openxmlformats.org/markup-compatibility/2006" xmlns:p14="http://schemas.microsoft.com/office/powerpoint/2010/main">
    <mc:Choice Requires="p14">
      <p:transition spd="med" p14:dur="700" advTm="86110">
        <p:fade/>
      </p:transition>
    </mc:Choice>
    <mc:Fallback xmlns="">
      <p:transition spd="med" advTm="861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7"/>
                </p:tgtEl>
              </p:cMediaNode>
            </p:audio>
          </p:childTnLst>
        </p:cTn>
      </p:par>
    </p:tnLst>
    <p:bldLst>
      <p:bldP spid="3" grpId="0" uiExpan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8740" y="0"/>
            <a:ext cx="5280660"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p:txBody>
          <a:bodyPr/>
          <a:lstStyle/>
          <a:p>
            <a:r>
              <a:rPr lang="en-US" dirty="0" smtClean="0"/>
              <a:t>The Lone Ranger	</a:t>
            </a:r>
            <a:endParaRPr lang="en-US" dirty="0"/>
          </a:p>
        </p:txBody>
      </p:sp>
      <p:sp>
        <p:nvSpPr>
          <p:cNvPr id="3" name="Content Placeholder 2"/>
          <p:cNvSpPr>
            <a:spLocks noGrp="1"/>
          </p:cNvSpPr>
          <p:nvPr>
            <p:ph idx="1"/>
          </p:nvPr>
        </p:nvSpPr>
        <p:spPr>
          <a:xfrm>
            <a:off x="513159" y="4114801"/>
            <a:ext cx="6400800" cy="2285999"/>
          </a:xfrm>
          <a:solidFill>
            <a:schemeClr val="tx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marL="0" indent="0">
              <a:buNone/>
            </a:pPr>
            <a:r>
              <a:rPr lang="en-US" sz="2800" dirty="0" smtClean="0">
                <a:solidFill>
                  <a:schemeClr val="bg1"/>
                </a:solidFill>
                <a:latin typeface="Calibri" panose="020F0502020204030204" pitchFamily="34" charset="0"/>
                <a:cs typeface="Calibri" panose="020F0502020204030204" pitchFamily="34" charset="0"/>
              </a:rPr>
              <a:t> </a:t>
            </a:r>
            <a:r>
              <a:rPr lang="en-US" sz="2800" dirty="0">
                <a:solidFill>
                  <a:schemeClr val="bg1"/>
                </a:solidFill>
                <a:latin typeface="Calibri" panose="020F0502020204030204" pitchFamily="34" charset="0"/>
                <a:cs typeface="Calibri" panose="020F0502020204030204" pitchFamily="34" charset="0"/>
              </a:rPr>
              <a:t>“One of the common misconceptions about leadership at the school level is that is should reside with a single individual—namely the </a:t>
            </a:r>
            <a:r>
              <a:rPr lang="en-US" sz="2800" dirty="0" smtClean="0">
                <a:solidFill>
                  <a:schemeClr val="bg1"/>
                </a:solidFill>
                <a:latin typeface="Calibri" panose="020F0502020204030204" pitchFamily="34" charset="0"/>
                <a:cs typeface="Calibri" panose="020F0502020204030204" pitchFamily="34" charset="0"/>
              </a:rPr>
              <a:t>principal.”</a:t>
            </a:r>
            <a:endParaRPr lang="en-US" sz="2800" dirty="0">
              <a:solidFill>
                <a:schemeClr val="bg1"/>
              </a:solidFill>
              <a:latin typeface="Calibri" panose="020F0502020204030204" pitchFamily="34" charset="0"/>
              <a:cs typeface="Calibri" panose="020F0502020204030204" pitchFamily="34" charset="0"/>
            </a:endParaRPr>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4035518236"/>
      </p:ext>
    </p:extLst>
  </p:cSld>
  <p:clrMapOvr>
    <a:masterClrMapping/>
  </p:clrMapOvr>
  <mc:AlternateContent xmlns:mc="http://schemas.openxmlformats.org/markup-compatibility/2006" xmlns:p14="http://schemas.microsoft.com/office/powerpoint/2010/main">
    <mc:Choice Requires="p14">
      <p:transition spd="med" p14:dur="700" advTm="54793">
        <p:fade/>
      </p:transition>
    </mc:Choice>
    <mc:Fallback xmlns="">
      <p:transition spd="med" advTm="547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anim calcmode="lin" valueType="num">
                                      <p:cBhvr>
                                        <p:cTn id="12" dur="2000" fill="hold"/>
                                        <p:tgtEl>
                                          <p:spTgt spid="2"/>
                                        </p:tgtEl>
                                        <p:attrNameLst>
                                          <p:attrName>ppt_x</p:attrName>
                                        </p:attrNameLst>
                                      </p:cBhvr>
                                      <p:tavLst>
                                        <p:tav tm="0">
                                          <p:val>
                                            <p:strVal val="#ppt_x"/>
                                          </p:val>
                                        </p:tav>
                                        <p:tav tm="100000">
                                          <p:val>
                                            <p:strVal val="#ppt_x"/>
                                          </p:val>
                                        </p:tav>
                                      </p:tavLst>
                                    </p:anim>
                                    <p:anim calcmode="lin" valueType="num">
                                      <p:cBhvr>
                                        <p:cTn id="13"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7"/>
                </p:tgtEl>
              </p:cMediaNode>
            </p:audio>
          </p:childTnLst>
        </p:cTn>
      </p:par>
    </p:tnLst>
    <p:bldLst>
      <p:bldP spid="2" grpId="0"/>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3068406" y="3015326"/>
            <a:ext cx="3405998" cy="3405998"/>
          </a:xfrm>
          <a:custGeom>
            <a:avLst/>
            <a:gdLst>
              <a:gd name="connsiteX0" fmla="*/ 1586555 w 2235200"/>
              <a:gd name="connsiteY0" fmla="*/ 356377 h 2235200"/>
              <a:gd name="connsiteX1" fmla="*/ 1760418 w 2235200"/>
              <a:gd name="connsiteY1" fmla="*/ 210481 h 2235200"/>
              <a:gd name="connsiteX2" fmla="*/ 1899314 w 2235200"/>
              <a:gd name="connsiteY2" fmla="*/ 327029 h 2235200"/>
              <a:gd name="connsiteX3" fmla="*/ 1785825 w 2235200"/>
              <a:gd name="connsiteY3" fmla="*/ 523585 h 2235200"/>
              <a:gd name="connsiteX4" fmla="*/ 1966144 w 2235200"/>
              <a:gd name="connsiteY4" fmla="*/ 835907 h 2235200"/>
              <a:gd name="connsiteX5" fmla="*/ 2193112 w 2235200"/>
              <a:gd name="connsiteY5" fmla="*/ 835901 h 2235200"/>
              <a:gd name="connsiteX6" fmla="*/ 2224597 w 2235200"/>
              <a:gd name="connsiteY6" fmla="*/ 1014463 h 2235200"/>
              <a:gd name="connsiteX7" fmla="*/ 2011316 w 2235200"/>
              <a:gd name="connsiteY7" fmla="*/ 1092085 h 2235200"/>
              <a:gd name="connsiteX8" fmla="*/ 1948692 w 2235200"/>
              <a:gd name="connsiteY8" fmla="*/ 1447245 h 2235200"/>
              <a:gd name="connsiteX9" fmla="*/ 2122562 w 2235200"/>
              <a:gd name="connsiteY9" fmla="*/ 1593132 h 2235200"/>
              <a:gd name="connsiteX10" fmla="*/ 2031904 w 2235200"/>
              <a:gd name="connsiteY10" fmla="*/ 1750157 h 2235200"/>
              <a:gd name="connsiteX11" fmla="*/ 1818627 w 2235200"/>
              <a:gd name="connsiteY11" fmla="*/ 1672524 h 2235200"/>
              <a:gd name="connsiteX12" fmla="*/ 1542362 w 2235200"/>
              <a:gd name="connsiteY12" fmla="*/ 1904338 h 2235200"/>
              <a:gd name="connsiteX13" fmla="*/ 1581780 w 2235200"/>
              <a:gd name="connsiteY13" fmla="*/ 2127856 h 2235200"/>
              <a:gd name="connsiteX14" fmla="*/ 1411398 w 2235200"/>
              <a:gd name="connsiteY14" fmla="*/ 2189870 h 2235200"/>
              <a:gd name="connsiteX15" fmla="*/ 1297919 w 2235200"/>
              <a:gd name="connsiteY15" fmla="*/ 1993308 h 2235200"/>
              <a:gd name="connsiteX16" fmla="*/ 937280 w 2235200"/>
              <a:gd name="connsiteY16" fmla="*/ 1993308 h 2235200"/>
              <a:gd name="connsiteX17" fmla="*/ 823802 w 2235200"/>
              <a:gd name="connsiteY17" fmla="*/ 2189870 h 2235200"/>
              <a:gd name="connsiteX18" fmla="*/ 653420 w 2235200"/>
              <a:gd name="connsiteY18" fmla="*/ 2127856 h 2235200"/>
              <a:gd name="connsiteX19" fmla="*/ 692839 w 2235200"/>
              <a:gd name="connsiteY19" fmla="*/ 1904338 h 2235200"/>
              <a:gd name="connsiteX20" fmla="*/ 416574 w 2235200"/>
              <a:gd name="connsiteY20" fmla="*/ 1672524 h 2235200"/>
              <a:gd name="connsiteX21" fmla="*/ 203296 w 2235200"/>
              <a:gd name="connsiteY21" fmla="*/ 1750157 h 2235200"/>
              <a:gd name="connsiteX22" fmla="*/ 112638 w 2235200"/>
              <a:gd name="connsiteY22" fmla="*/ 1593132 h 2235200"/>
              <a:gd name="connsiteX23" fmla="*/ 286508 w 2235200"/>
              <a:gd name="connsiteY23" fmla="*/ 1447245 h 2235200"/>
              <a:gd name="connsiteX24" fmla="*/ 223884 w 2235200"/>
              <a:gd name="connsiteY24" fmla="*/ 1092085 h 2235200"/>
              <a:gd name="connsiteX25" fmla="*/ 10603 w 2235200"/>
              <a:gd name="connsiteY25" fmla="*/ 1014463 h 2235200"/>
              <a:gd name="connsiteX26" fmla="*/ 42088 w 2235200"/>
              <a:gd name="connsiteY26" fmla="*/ 835901 h 2235200"/>
              <a:gd name="connsiteX27" fmla="*/ 269055 w 2235200"/>
              <a:gd name="connsiteY27" fmla="*/ 835907 h 2235200"/>
              <a:gd name="connsiteX28" fmla="*/ 449374 w 2235200"/>
              <a:gd name="connsiteY28" fmla="*/ 523585 h 2235200"/>
              <a:gd name="connsiteX29" fmla="*/ 335886 w 2235200"/>
              <a:gd name="connsiteY29" fmla="*/ 327029 h 2235200"/>
              <a:gd name="connsiteX30" fmla="*/ 474782 w 2235200"/>
              <a:gd name="connsiteY30" fmla="*/ 210481 h 2235200"/>
              <a:gd name="connsiteX31" fmla="*/ 648645 w 2235200"/>
              <a:gd name="connsiteY31" fmla="*/ 356377 h 2235200"/>
              <a:gd name="connsiteX32" fmla="*/ 987535 w 2235200"/>
              <a:gd name="connsiteY32" fmla="*/ 233031 h 2235200"/>
              <a:gd name="connsiteX33" fmla="*/ 1026942 w 2235200"/>
              <a:gd name="connsiteY33" fmla="*/ 9511 h 2235200"/>
              <a:gd name="connsiteX34" fmla="*/ 1208258 w 2235200"/>
              <a:gd name="connsiteY34" fmla="*/ 9511 h 2235200"/>
              <a:gd name="connsiteX35" fmla="*/ 1247665 w 2235200"/>
              <a:gd name="connsiteY35" fmla="*/ 233031 h 2235200"/>
              <a:gd name="connsiteX36" fmla="*/ 1586555 w 2235200"/>
              <a:gd name="connsiteY36" fmla="*/ 356377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35200" h="2235200">
                <a:moveTo>
                  <a:pt x="1586555" y="356377"/>
                </a:moveTo>
                <a:lnTo>
                  <a:pt x="1760418" y="210481"/>
                </a:lnTo>
                <a:lnTo>
                  <a:pt x="1899314" y="327029"/>
                </a:lnTo>
                <a:lnTo>
                  <a:pt x="1785825" y="523585"/>
                </a:lnTo>
                <a:cubicBezTo>
                  <a:pt x="1866522" y="614364"/>
                  <a:pt x="1927876" y="720632"/>
                  <a:pt x="1966144" y="835907"/>
                </a:cubicBezTo>
                <a:lnTo>
                  <a:pt x="2193112" y="835901"/>
                </a:lnTo>
                <a:lnTo>
                  <a:pt x="2224597" y="1014463"/>
                </a:lnTo>
                <a:lnTo>
                  <a:pt x="2011316" y="1092085"/>
                </a:lnTo>
                <a:cubicBezTo>
                  <a:pt x="2014782" y="1213496"/>
                  <a:pt x="1993474" y="1334341"/>
                  <a:pt x="1948692" y="1447245"/>
                </a:cubicBezTo>
                <a:lnTo>
                  <a:pt x="2122562" y="1593132"/>
                </a:lnTo>
                <a:lnTo>
                  <a:pt x="2031904" y="1750157"/>
                </a:lnTo>
                <a:lnTo>
                  <a:pt x="1818627" y="1672524"/>
                </a:lnTo>
                <a:cubicBezTo>
                  <a:pt x="1743241" y="1767759"/>
                  <a:pt x="1649240" y="1846634"/>
                  <a:pt x="1542362" y="1904338"/>
                </a:cubicBezTo>
                <a:lnTo>
                  <a:pt x="1581780" y="2127856"/>
                </a:lnTo>
                <a:lnTo>
                  <a:pt x="1411398" y="2189870"/>
                </a:lnTo>
                <a:lnTo>
                  <a:pt x="1297919" y="1993308"/>
                </a:lnTo>
                <a:cubicBezTo>
                  <a:pt x="1178954" y="2017804"/>
                  <a:pt x="1056245" y="2017804"/>
                  <a:pt x="937280" y="1993308"/>
                </a:cubicBezTo>
                <a:lnTo>
                  <a:pt x="823802" y="2189870"/>
                </a:lnTo>
                <a:lnTo>
                  <a:pt x="653420" y="2127856"/>
                </a:lnTo>
                <a:lnTo>
                  <a:pt x="692839" y="1904338"/>
                </a:lnTo>
                <a:cubicBezTo>
                  <a:pt x="585961" y="1846634"/>
                  <a:pt x="491960" y="1767758"/>
                  <a:pt x="416574" y="1672524"/>
                </a:cubicBezTo>
                <a:lnTo>
                  <a:pt x="203296" y="1750157"/>
                </a:lnTo>
                <a:lnTo>
                  <a:pt x="112638" y="1593132"/>
                </a:lnTo>
                <a:lnTo>
                  <a:pt x="286508" y="1447245"/>
                </a:lnTo>
                <a:cubicBezTo>
                  <a:pt x="241726" y="1334341"/>
                  <a:pt x="220417" y="1213496"/>
                  <a:pt x="223884" y="1092085"/>
                </a:cubicBezTo>
                <a:lnTo>
                  <a:pt x="10603" y="1014463"/>
                </a:lnTo>
                <a:lnTo>
                  <a:pt x="42088" y="835901"/>
                </a:lnTo>
                <a:lnTo>
                  <a:pt x="269055" y="835907"/>
                </a:lnTo>
                <a:cubicBezTo>
                  <a:pt x="307323" y="720632"/>
                  <a:pt x="368677" y="614363"/>
                  <a:pt x="449374" y="523585"/>
                </a:cubicBezTo>
                <a:lnTo>
                  <a:pt x="335886" y="327029"/>
                </a:lnTo>
                <a:lnTo>
                  <a:pt x="474782" y="210481"/>
                </a:lnTo>
                <a:lnTo>
                  <a:pt x="648645" y="356377"/>
                </a:lnTo>
                <a:cubicBezTo>
                  <a:pt x="752057" y="292669"/>
                  <a:pt x="867366" y="250701"/>
                  <a:pt x="987535" y="233031"/>
                </a:cubicBezTo>
                <a:lnTo>
                  <a:pt x="1026942" y="9511"/>
                </a:lnTo>
                <a:lnTo>
                  <a:pt x="1208258" y="9511"/>
                </a:lnTo>
                <a:lnTo>
                  <a:pt x="1247665" y="233031"/>
                </a:lnTo>
                <a:cubicBezTo>
                  <a:pt x="1367834" y="250700"/>
                  <a:pt x="1483142" y="292669"/>
                  <a:pt x="1586555" y="356377"/>
                </a:cubicBezTo>
                <a:close/>
              </a:path>
            </a:pathLst>
          </a:custGeom>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502715" tIns="576925" rIns="502715" bIns="616016" numCol="1" spcCol="1270" anchor="ctr" anchorCtr="0">
            <a:noAutofit/>
          </a:bodyPr>
          <a:lstStyle/>
          <a:p>
            <a:pPr lvl="0" algn="ctr" defTabSz="1866900">
              <a:lnSpc>
                <a:spcPct val="90000"/>
              </a:lnSpc>
              <a:spcBef>
                <a:spcPct val="0"/>
              </a:spcBef>
              <a:spcAft>
                <a:spcPct val="35000"/>
              </a:spcAft>
            </a:pPr>
            <a:endParaRPr lang="en-US" sz="4200" kern="1200" dirty="0"/>
          </a:p>
        </p:txBody>
      </p:sp>
      <p:sp>
        <p:nvSpPr>
          <p:cNvPr id="7" name="Freeform 6"/>
          <p:cNvSpPr/>
          <p:nvPr/>
        </p:nvSpPr>
        <p:spPr>
          <a:xfrm>
            <a:off x="978353" y="2279927"/>
            <a:ext cx="2477090" cy="2477090"/>
          </a:xfrm>
          <a:custGeom>
            <a:avLst/>
            <a:gdLst>
              <a:gd name="connsiteX0" fmla="*/ 1216350 w 1625600"/>
              <a:gd name="connsiteY0" fmla="*/ 411723 h 1625600"/>
              <a:gd name="connsiteX1" fmla="*/ 1456181 w 1625600"/>
              <a:gd name="connsiteY1" fmla="*/ 339443 h 1625600"/>
              <a:gd name="connsiteX2" fmla="*/ 1544430 w 1625600"/>
              <a:gd name="connsiteY2" fmla="*/ 492294 h 1625600"/>
              <a:gd name="connsiteX3" fmla="*/ 1361918 w 1625600"/>
              <a:gd name="connsiteY3" fmla="*/ 663854 h 1625600"/>
              <a:gd name="connsiteX4" fmla="*/ 1361918 w 1625600"/>
              <a:gd name="connsiteY4" fmla="*/ 961747 h 1625600"/>
              <a:gd name="connsiteX5" fmla="*/ 1544430 w 1625600"/>
              <a:gd name="connsiteY5" fmla="*/ 1133306 h 1625600"/>
              <a:gd name="connsiteX6" fmla="*/ 1456181 w 1625600"/>
              <a:gd name="connsiteY6" fmla="*/ 1286157 h 1625600"/>
              <a:gd name="connsiteX7" fmla="*/ 1216350 w 1625600"/>
              <a:gd name="connsiteY7" fmla="*/ 1213877 h 1625600"/>
              <a:gd name="connsiteX8" fmla="*/ 958367 w 1625600"/>
              <a:gd name="connsiteY8" fmla="*/ 1362823 h 1625600"/>
              <a:gd name="connsiteX9" fmla="*/ 901049 w 1625600"/>
              <a:gd name="connsiteY9" fmla="*/ 1606663 h 1625600"/>
              <a:gd name="connsiteX10" fmla="*/ 724551 w 1625600"/>
              <a:gd name="connsiteY10" fmla="*/ 1606663 h 1625600"/>
              <a:gd name="connsiteX11" fmla="*/ 667232 w 1625600"/>
              <a:gd name="connsiteY11" fmla="*/ 1362823 h 1625600"/>
              <a:gd name="connsiteX12" fmla="*/ 409249 w 1625600"/>
              <a:gd name="connsiteY12" fmla="*/ 1213877 h 1625600"/>
              <a:gd name="connsiteX13" fmla="*/ 169419 w 1625600"/>
              <a:gd name="connsiteY13" fmla="*/ 1286157 h 1625600"/>
              <a:gd name="connsiteX14" fmla="*/ 81170 w 1625600"/>
              <a:gd name="connsiteY14" fmla="*/ 1133306 h 1625600"/>
              <a:gd name="connsiteX15" fmla="*/ 263682 w 1625600"/>
              <a:gd name="connsiteY15" fmla="*/ 961746 h 1625600"/>
              <a:gd name="connsiteX16" fmla="*/ 263682 w 1625600"/>
              <a:gd name="connsiteY16" fmla="*/ 663853 h 1625600"/>
              <a:gd name="connsiteX17" fmla="*/ 81170 w 1625600"/>
              <a:gd name="connsiteY17" fmla="*/ 492294 h 1625600"/>
              <a:gd name="connsiteX18" fmla="*/ 169419 w 1625600"/>
              <a:gd name="connsiteY18" fmla="*/ 339443 h 1625600"/>
              <a:gd name="connsiteX19" fmla="*/ 409250 w 1625600"/>
              <a:gd name="connsiteY19" fmla="*/ 411723 h 1625600"/>
              <a:gd name="connsiteX20" fmla="*/ 667233 w 1625600"/>
              <a:gd name="connsiteY20" fmla="*/ 262777 h 1625600"/>
              <a:gd name="connsiteX21" fmla="*/ 724551 w 1625600"/>
              <a:gd name="connsiteY21" fmla="*/ 18937 h 1625600"/>
              <a:gd name="connsiteX22" fmla="*/ 901049 w 1625600"/>
              <a:gd name="connsiteY22" fmla="*/ 18937 h 1625600"/>
              <a:gd name="connsiteX23" fmla="*/ 958368 w 1625600"/>
              <a:gd name="connsiteY23" fmla="*/ 262777 h 1625600"/>
              <a:gd name="connsiteX24" fmla="*/ 1216351 w 1625600"/>
              <a:gd name="connsiteY24" fmla="*/ 411723 h 1625600"/>
              <a:gd name="connsiteX25" fmla="*/ 1216350 w 1625600"/>
              <a:gd name="connsiteY25" fmla="*/ 411723 h 162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25600" h="1625600">
                <a:moveTo>
                  <a:pt x="1216350" y="411723"/>
                </a:moveTo>
                <a:lnTo>
                  <a:pt x="1456181" y="339443"/>
                </a:lnTo>
                <a:lnTo>
                  <a:pt x="1544430" y="492294"/>
                </a:lnTo>
                <a:lnTo>
                  <a:pt x="1361918" y="663854"/>
                </a:lnTo>
                <a:cubicBezTo>
                  <a:pt x="1388374" y="761389"/>
                  <a:pt x="1388374" y="864211"/>
                  <a:pt x="1361918" y="961747"/>
                </a:cubicBezTo>
                <a:lnTo>
                  <a:pt x="1544430" y="1133306"/>
                </a:lnTo>
                <a:lnTo>
                  <a:pt x="1456181" y="1286157"/>
                </a:lnTo>
                <a:lnTo>
                  <a:pt x="1216350" y="1213877"/>
                </a:lnTo>
                <a:cubicBezTo>
                  <a:pt x="1145110" y="1285556"/>
                  <a:pt x="1056063" y="1336967"/>
                  <a:pt x="958367" y="1362823"/>
                </a:cubicBezTo>
                <a:lnTo>
                  <a:pt x="901049" y="1606663"/>
                </a:lnTo>
                <a:lnTo>
                  <a:pt x="724551" y="1606663"/>
                </a:lnTo>
                <a:lnTo>
                  <a:pt x="667232" y="1362823"/>
                </a:lnTo>
                <a:cubicBezTo>
                  <a:pt x="569536" y="1336967"/>
                  <a:pt x="480489" y="1285556"/>
                  <a:pt x="409249" y="1213877"/>
                </a:cubicBezTo>
                <a:lnTo>
                  <a:pt x="169419" y="1286157"/>
                </a:lnTo>
                <a:lnTo>
                  <a:pt x="81170" y="1133306"/>
                </a:lnTo>
                <a:lnTo>
                  <a:pt x="263682" y="961746"/>
                </a:lnTo>
                <a:cubicBezTo>
                  <a:pt x="237226" y="864211"/>
                  <a:pt x="237226" y="761389"/>
                  <a:pt x="263682" y="663853"/>
                </a:cubicBezTo>
                <a:lnTo>
                  <a:pt x="81170" y="492294"/>
                </a:lnTo>
                <a:lnTo>
                  <a:pt x="169419" y="339443"/>
                </a:lnTo>
                <a:lnTo>
                  <a:pt x="409250" y="411723"/>
                </a:lnTo>
                <a:cubicBezTo>
                  <a:pt x="480490" y="340044"/>
                  <a:pt x="569537" y="288633"/>
                  <a:pt x="667233" y="262777"/>
                </a:cubicBezTo>
                <a:lnTo>
                  <a:pt x="724551" y="18937"/>
                </a:lnTo>
                <a:lnTo>
                  <a:pt x="901049" y="18937"/>
                </a:lnTo>
                <a:lnTo>
                  <a:pt x="958368" y="262777"/>
                </a:lnTo>
                <a:cubicBezTo>
                  <a:pt x="1056064" y="288633"/>
                  <a:pt x="1145111" y="340044"/>
                  <a:pt x="1216351" y="411723"/>
                </a:cubicBezTo>
                <a:lnTo>
                  <a:pt x="1216350" y="411723"/>
                </a:lnTo>
                <a:close/>
              </a:path>
            </a:pathLst>
          </a:custGeom>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441000" tIns="443473" rIns="441000" bIns="443473" numCol="1" spcCol="1270" anchor="ctr" anchorCtr="0">
            <a:noAutofit/>
          </a:bodyPr>
          <a:lstStyle/>
          <a:p>
            <a:pPr lvl="0" algn="ctr" defTabSz="1111250">
              <a:lnSpc>
                <a:spcPct val="90000"/>
              </a:lnSpc>
              <a:spcBef>
                <a:spcPct val="0"/>
              </a:spcBef>
              <a:spcAft>
                <a:spcPct val="35000"/>
              </a:spcAft>
            </a:pPr>
            <a:endParaRPr lang="en-US" sz="2500" kern="1200" dirty="0"/>
          </a:p>
        </p:txBody>
      </p:sp>
      <p:sp>
        <p:nvSpPr>
          <p:cNvPr id="8" name="Freeform 7"/>
          <p:cNvSpPr/>
          <p:nvPr/>
        </p:nvSpPr>
        <p:spPr>
          <a:xfrm>
            <a:off x="2023387" y="228599"/>
            <a:ext cx="2972508" cy="2972508"/>
          </a:xfrm>
          <a:custGeom>
            <a:avLst/>
            <a:gdLst>
              <a:gd name="connsiteX0" fmla="*/ 1191775 w 1592756"/>
              <a:gd name="connsiteY0" fmla="*/ 403405 h 1592756"/>
              <a:gd name="connsiteX1" fmla="*/ 1426760 w 1592756"/>
              <a:gd name="connsiteY1" fmla="*/ 332584 h 1592756"/>
              <a:gd name="connsiteX2" fmla="*/ 1513226 w 1592756"/>
              <a:gd name="connsiteY2" fmla="*/ 482348 h 1592756"/>
              <a:gd name="connsiteX3" fmla="*/ 1334401 w 1592756"/>
              <a:gd name="connsiteY3" fmla="*/ 650441 h 1592756"/>
              <a:gd name="connsiteX4" fmla="*/ 1334401 w 1592756"/>
              <a:gd name="connsiteY4" fmla="*/ 942315 h 1592756"/>
              <a:gd name="connsiteX5" fmla="*/ 1513226 w 1592756"/>
              <a:gd name="connsiteY5" fmla="*/ 1110408 h 1592756"/>
              <a:gd name="connsiteX6" fmla="*/ 1426760 w 1592756"/>
              <a:gd name="connsiteY6" fmla="*/ 1260172 h 1592756"/>
              <a:gd name="connsiteX7" fmla="*/ 1191775 w 1592756"/>
              <a:gd name="connsiteY7" fmla="*/ 1189351 h 1592756"/>
              <a:gd name="connsiteX8" fmla="*/ 939004 w 1592756"/>
              <a:gd name="connsiteY8" fmla="*/ 1335288 h 1592756"/>
              <a:gd name="connsiteX9" fmla="*/ 882844 w 1592756"/>
              <a:gd name="connsiteY9" fmla="*/ 1574202 h 1592756"/>
              <a:gd name="connsiteX10" fmla="*/ 709912 w 1592756"/>
              <a:gd name="connsiteY10" fmla="*/ 1574202 h 1592756"/>
              <a:gd name="connsiteX11" fmla="*/ 653752 w 1592756"/>
              <a:gd name="connsiteY11" fmla="*/ 1335288 h 1592756"/>
              <a:gd name="connsiteX12" fmla="*/ 400981 w 1592756"/>
              <a:gd name="connsiteY12" fmla="*/ 1189351 h 1592756"/>
              <a:gd name="connsiteX13" fmla="*/ 165996 w 1592756"/>
              <a:gd name="connsiteY13" fmla="*/ 1260172 h 1592756"/>
              <a:gd name="connsiteX14" fmla="*/ 79530 w 1592756"/>
              <a:gd name="connsiteY14" fmla="*/ 1110408 h 1592756"/>
              <a:gd name="connsiteX15" fmla="*/ 258355 w 1592756"/>
              <a:gd name="connsiteY15" fmla="*/ 942315 h 1592756"/>
              <a:gd name="connsiteX16" fmla="*/ 258355 w 1592756"/>
              <a:gd name="connsiteY16" fmla="*/ 650441 h 1592756"/>
              <a:gd name="connsiteX17" fmla="*/ 79530 w 1592756"/>
              <a:gd name="connsiteY17" fmla="*/ 482348 h 1592756"/>
              <a:gd name="connsiteX18" fmla="*/ 165996 w 1592756"/>
              <a:gd name="connsiteY18" fmla="*/ 332584 h 1592756"/>
              <a:gd name="connsiteX19" fmla="*/ 400981 w 1592756"/>
              <a:gd name="connsiteY19" fmla="*/ 403405 h 1592756"/>
              <a:gd name="connsiteX20" fmla="*/ 653752 w 1592756"/>
              <a:gd name="connsiteY20" fmla="*/ 257468 h 1592756"/>
              <a:gd name="connsiteX21" fmla="*/ 709912 w 1592756"/>
              <a:gd name="connsiteY21" fmla="*/ 18554 h 1592756"/>
              <a:gd name="connsiteX22" fmla="*/ 882844 w 1592756"/>
              <a:gd name="connsiteY22" fmla="*/ 18554 h 1592756"/>
              <a:gd name="connsiteX23" fmla="*/ 939004 w 1592756"/>
              <a:gd name="connsiteY23" fmla="*/ 257468 h 1592756"/>
              <a:gd name="connsiteX24" fmla="*/ 1191775 w 1592756"/>
              <a:gd name="connsiteY24" fmla="*/ 403405 h 159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92756" h="1592756">
                <a:moveTo>
                  <a:pt x="1025173" y="402893"/>
                </a:moveTo>
                <a:lnTo>
                  <a:pt x="1195533" y="297380"/>
                </a:lnTo>
                <a:lnTo>
                  <a:pt x="1295376" y="397223"/>
                </a:lnTo>
                <a:lnTo>
                  <a:pt x="1189863" y="567584"/>
                </a:lnTo>
                <a:cubicBezTo>
                  <a:pt x="1230502" y="637475"/>
                  <a:pt x="1251792" y="716930"/>
                  <a:pt x="1251543" y="797777"/>
                </a:cubicBezTo>
                <a:lnTo>
                  <a:pt x="1428100" y="892558"/>
                </a:lnTo>
                <a:lnTo>
                  <a:pt x="1391556" y="1028945"/>
                </a:lnTo>
                <a:lnTo>
                  <a:pt x="1191263" y="1022749"/>
                </a:lnTo>
                <a:cubicBezTo>
                  <a:pt x="1151054" y="1092889"/>
                  <a:pt x="1092889" y="1151054"/>
                  <a:pt x="1022749" y="1191262"/>
                </a:cubicBezTo>
                <a:lnTo>
                  <a:pt x="1028945" y="1391556"/>
                </a:lnTo>
                <a:lnTo>
                  <a:pt x="892558" y="1428101"/>
                </a:lnTo>
                <a:lnTo>
                  <a:pt x="797778" y="1251543"/>
                </a:lnTo>
                <a:cubicBezTo>
                  <a:pt x="716930" y="1251791"/>
                  <a:pt x="637475" y="1230502"/>
                  <a:pt x="567583" y="1189863"/>
                </a:cubicBezTo>
                <a:lnTo>
                  <a:pt x="397223" y="1295376"/>
                </a:lnTo>
                <a:lnTo>
                  <a:pt x="297380" y="1195533"/>
                </a:lnTo>
                <a:lnTo>
                  <a:pt x="402893" y="1025172"/>
                </a:lnTo>
                <a:cubicBezTo>
                  <a:pt x="362254" y="955281"/>
                  <a:pt x="340964" y="875826"/>
                  <a:pt x="341213" y="794979"/>
                </a:cubicBezTo>
                <a:lnTo>
                  <a:pt x="164656" y="700198"/>
                </a:lnTo>
                <a:lnTo>
                  <a:pt x="201200" y="563811"/>
                </a:lnTo>
                <a:lnTo>
                  <a:pt x="401493" y="570007"/>
                </a:lnTo>
                <a:cubicBezTo>
                  <a:pt x="441702" y="499867"/>
                  <a:pt x="499867" y="441702"/>
                  <a:pt x="570007" y="401494"/>
                </a:cubicBezTo>
                <a:lnTo>
                  <a:pt x="563811" y="201200"/>
                </a:lnTo>
                <a:lnTo>
                  <a:pt x="700198" y="164655"/>
                </a:lnTo>
                <a:lnTo>
                  <a:pt x="794978" y="341213"/>
                </a:lnTo>
                <a:cubicBezTo>
                  <a:pt x="875826" y="340965"/>
                  <a:pt x="955281" y="362254"/>
                  <a:pt x="1025173" y="402893"/>
                </a:cubicBezTo>
                <a:close/>
              </a:path>
            </a:pathLst>
          </a:custGeom>
          <a:scene3d>
            <a:camera prst="orthographicFront"/>
            <a:lightRig rig="flat" dir="t"/>
          </a:scene3d>
          <a:sp3d prstMaterial="plastic">
            <a:bevelT w="120900" h="88900"/>
            <a:bevelB w="88900" h="31750" prst="angle"/>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txBody>
          <a:bodyPr spcFirstLastPara="0" vert="horz" wrap="square" lIns="563880" tIns="563881" rIns="563880" bIns="563879" numCol="1" spcCol="1270" anchor="ctr" anchorCtr="0">
            <a:noAutofit/>
          </a:bodyPr>
          <a:lstStyle/>
          <a:p>
            <a:pPr lvl="0" algn="ctr" defTabSz="1244600">
              <a:lnSpc>
                <a:spcPct val="90000"/>
              </a:lnSpc>
              <a:spcBef>
                <a:spcPct val="0"/>
              </a:spcBef>
              <a:spcAft>
                <a:spcPct val="35000"/>
              </a:spcAft>
            </a:pPr>
            <a:endParaRPr lang="en-US" sz="2800" kern="1200" dirty="0"/>
          </a:p>
        </p:txBody>
      </p:sp>
      <p:sp>
        <p:nvSpPr>
          <p:cNvPr id="9" name="Circular Arrow 8"/>
          <p:cNvSpPr/>
          <p:nvPr/>
        </p:nvSpPr>
        <p:spPr>
          <a:xfrm>
            <a:off x="2726921" y="2502598"/>
            <a:ext cx="4359678" cy="4359678"/>
          </a:xfrm>
          <a:prstGeom prst="circularArrow">
            <a:avLst>
              <a:gd name="adj1" fmla="val 4687"/>
              <a:gd name="adj2" fmla="val 299029"/>
              <a:gd name="adj3" fmla="val 2513083"/>
              <a:gd name="adj4" fmla="val 15867933"/>
              <a:gd name="adj5" fmla="val 5469"/>
            </a:avLst>
          </a:prstGeom>
          <a:scene3d>
            <a:camera prst="orthographicFront"/>
            <a:lightRig rig="flat" dir="t"/>
          </a:scene3d>
          <a:sp3d z="-80000" prstMaterial="plastic">
            <a:bevelT w="50800" h="50800"/>
            <a:bevelB w="25400" h="25400" prst="angle"/>
          </a:sp3d>
        </p:spPr>
        <p:style>
          <a:lnRef idx="0">
            <a:schemeClr val="dk2">
              <a:tint val="60000"/>
              <a:hueOff val="0"/>
              <a:satOff val="0"/>
              <a:lumOff val="0"/>
              <a:alphaOff val="0"/>
            </a:schemeClr>
          </a:lnRef>
          <a:fillRef idx="3">
            <a:schemeClr val="dk2">
              <a:tint val="60000"/>
              <a:hueOff val="0"/>
              <a:satOff val="0"/>
              <a:lumOff val="0"/>
              <a:alphaOff val="0"/>
            </a:schemeClr>
          </a:fillRef>
          <a:effectRef idx="2">
            <a:schemeClr val="dk2">
              <a:tint val="60000"/>
              <a:hueOff val="0"/>
              <a:satOff val="0"/>
              <a:lumOff val="0"/>
              <a:alphaOff val="0"/>
            </a:schemeClr>
          </a:effectRef>
          <a:fontRef idx="minor">
            <a:schemeClr val="lt1"/>
          </a:fontRef>
        </p:style>
      </p:sp>
      <p:sp>
        <p:nvSpPr>
          <p:cNvPr id="10" name="Shape 9"/>
          <p:cNvSpPr/>
          <p:nvPr/>
        </p:nvSpPr>
        <p:spPr>
          <a:xfrm>
            <a:off x="570628" y="1663038"/>
            <a:ext cx="3167578" cy="3167578"/>
          </a:xfrm>
          <a:prstGeom prst="leftCircularArrow">
            <a:avLst>
              <a:gd name="adj1" fmla="val 6452"/>
              <a:gd name="adj2" fmla="val 429999"/>
              <a:gd name="adj3" fmla="val 10489124"/>
              <a:gd name="adj4" fmla="val 14837806"/>
              <a:gd name="adj5" fmla="val 7527"/>
            </a:avLst>
          </a:prstGeom>
          <a:scene3d>
            <a:camera prst="orthographicFront"/>
            <a:lightRig rig="flat" dir="t"/>
          </a:scene3d>
          <a:sp3d z="-80000" prstMaterial="plastic">
            <a:bevelT w="50800" h="50800"/>
            <a:bevelB w="25400" h="25400" prst="angle"/>
          </a:sp3d>
        </p:spPr>
        <p:style>
          <a:lnRef idx="0">
            <a:schemeClr val="dk2">
              <a:tint val="60000"/>
              <a:hueOff val="0"/>
              <a:satOff val="0"/>
              <a:lumOff val="0"/>
              <a:alphaOff val="0"/>
            </a:schemeClr>
          </a:lnRef>
          <a:fillRef idx="3">
            <a:schemeClr val="dk2">
              <a:tint val="60000"/>
              <a:hueOff val="0"/>
              <a:satOff val="0"/>
              <a:lumOff val="0"/>
              <a:alphaOff val="0"/>
            </a:schemeClr>
          </a:fillRef>
          <a:effectRef idx="2">
            <a:schemeClr val="dk2">
              <a:tint val="60000"/>
              <a:hueOff val="0"/>
              <a:satOff val="0"/>
              <a:lumOff val="0"/>
              <a:alphaOff val="0"/>
            </a:schemeClr>
          </a:effectRef>
          <a:fontRef idx="minor">
            <a:schemeClr val="lt1"/>
          </a:fontRef>
        </p:style>
      </p:sp>
      <p:sp>
        <p:nvSpPr>
          <p:cNvPr id="11" name="Circular Arrow 10"/>
          <p:cNvSpPr/>
          <p:nvPr/>
        </p:nvSpPr>
        <p:spPr>
          <a:xfrm>
            <a:off x="1657571" y="15715"/>
            <a:ext cx="3415287" cy="3415287"/>
          </a:xfrm>
          <a:prstGeom prst="circularArrow">
            <a:avLst>
              <a:gd name="adj1" fmla="val 5984"/>
              <a:gd name="adj2" fmla="val 394124"/>
              <a:gd name="adj3" fmla="val 13313824"/>
              <a:gd name="adj4" fmla="val 10508221"/>
              <a:gd name="adj5" fmla="val 6981"/>
            </a:avLst>
          </a:prstGeom>
          <a:scene3d>
            <a:camera prst="orthographicFront"/>
            <a:lightRig rig="flat" dir="t"/>
          </a:scene3d>
          <a:sp3d z="-80000" prstMaterial="plastic">
            <a:bevelT w="50800" h="50800"/>
            <a:bevelB w="25400" h="25400" prst="angle"/>
          </a:sp3d>
        </p:spPr>
        <p:style>
          <a:lnRef idx="0">
            <a:schemeClr val="dk2">
              <a:tint val="60000"/>
              <a:hueOff val="0"/>
              <a:satOff val="0"/>
              <a:lumOff val="0"/>
              <a:alphaOff val="0"/>
            </a:schemeClr>
          </a:lnRef>
          <a:fillRef idx="3">
            <a:schemeClr val="dk2">
              <a:tint val="60000"/>
              <a:hueOff val="0"/>
              <a:satOff val="0"/>
              <a:lumOff val="0"/>
              <a:alphaOff val="0"/>
            </a:schemeClr>
          </a:fillRef>
          <a:effectRef idx="2">
            <a:schemeClr val="dk2">
              <a:tint val="60000"/>
              <a:hueOff val="0"/>
              <a:satOff val="0"/>
              <a:lumOff val="0"/>
              <a:alphaOff val="0"/>
            </a:schemeClr>
          </a:effectRef>
          <a:fontRef idx="minor">
            <a:schemeClr val="lt1"/>
          </a:fontRef>
        </p:style>
      </p:sp>
      <p:sp>
        <p:nvSpPr>
          <p:cNvPr id="12" name="TextBox 11"/>
          <p:cNvSpPr txBox="1"/>
          <p:nvPr/>
        </p:nvSpPr>
        <p:spPr>
          <a:xfrm>
            <a:off x="4771405" y="1145474"/>
            <a:ext cx="4968704" cy="830997"/>
          </a:xfrm>
          <a:prstGeom prst="rect">
            <a:avLst/>
          </a:prstGeom>
          <a:noFill/>
        </p:spPr>
        <p:txBody>
          <a:bodyPr wrap="square" rtlCol="0">
            <a:spAutoFit/>
          </a:bodyPr>
          <a:lstStyle/>
          <a:p>
            <a:r>
              <a:rPr lang="en-US" sz="4800" dirty="0" smtClean="0">
                <a:solidFill>
                  <a:schemeClr val="bg2">
                    <a:lumMod val="50000"/>
                  </a:schemeClr>
                </a:solidFill>
              </a:rPr>
              <a:t>Leadership Team</a:t>
            </a:r>
            <a:endParaRPr lang="en-US" sz="4800" dirty="0">
              <a:solidFill>
                <a:schemeClr val="bg2">
                  <a:lumMod val="50000"/>
                </a:schemeClr>
              </a:solidFill>
            </a:endParaRPr>
          </a:p>
        </p:txBody>
      </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3648228534"/>
      </p:ext>
    </p:extLst>
  </p:cSld>
  <p:clrMapOvr>
    <a:masterClrMapping/>
  </p:clrMapOvr>
  <mc:AlternateContent xmlns:mc="http://schemas.openxmlformats.org/markup-compatibility/2006" xmlns:p14="http://schemas.microsoft.com/office/powerpoint/2010/main">
    <mc:Choice Requires="p14">
      <p:transition spd="med" p14:dur="700" advTm="35759">
        <p:fade/>
      </p:transition>
    </mc:Choice>
    <mc:Fallback xmlns="">
      <p:transition spd="med" advTm="357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grpId="0" nodeType="clickEffect">
                                  <p:stCondLst>
                                    <p:cond delay="0"/>
                                  </p:stCondLst>
                                  <p:childTnLst>
                                    <p:animRot by="21600000">
                                      <p:cBhvr>
                                        <p:cTn id="10" dur="2000" fill="hold"/>
                                        <p:tgtEl>
                                          <p:spTgt spid="8"/>
                                        </p:tgtEl>
                                        <p:attrNameLst>
                                          <p:attrName>r</p:attrName>
                                        </p:attrNameLst>
                                      </p:cBhvr>
                                    </p:animRot>
                                  </p:childTnLst>
                                </p:cTn>
                              </p:par>
                              <p:par>
                                <p:cTn id="11" presetID="8" presetClass="emph" presetSubtype="0" fill="hold" grpId="0" nodeType="withEffect">
                                  <p:stCondLst>
                                    <p:cond delay="0"/>
                                  </p:stCondLst>
                                  <p:childTnLst>
                                    <p:animRot by="21600000">
                                      <p:cBhvr>
                                        <p:cTn id="12" dur="2000" fill="hold"/>
                                        <p:tgtEl>
                                          <p:spTgt spid="6"/>
                                        </p:tgtEl>
                                        <p:attrNameLst>
                                          <p:attrName>r</p:attrName>
                                        </p:attrNameLst>
                                      </p:cBhvr>
                                    </p:animRot>
                                  </p:childTnLst>
                                </p:cTn>
                              </p:par>
                              <p:par>
                                <p:cTn id="13" presetID="8" presetClass="emph" presetSubtype="0" fill="hold" grpId="0" nodeType="withEffect">
                                  <p:stCondLst>
                                    <p:cond delay="0"/>
                                  </p:stCondLst>
                                  <p:childTnLst>
                                    <p:animRot by="21600000">
                                      <p:cBhvr>
                                        <p:cTn id="14" dur="2000" fill="hold"/>
                                        <p:tgtEl>
                                          <p:spTgt spid="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bldLst>
      <p:bldP spid="6" grpId="0" animBg="1"/>
      <p:bldP spid="7" grpId="0" animBg="1"/>
      <p:bldP spid="8" grpId="0" animBg="1"/>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Leadership Teams</a:t>
            </a:r>
            <a:endParaRPr lang="en-US" dirty="0"/>
          </a:p>
        </p:txBody>
      </p:sp>
      <p:pic>
        <p:nvPicPr>
          <p:cNvPr id="4" name="Picture 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1200" y="685800"/>
            <a:ext cx="3060150" cy="3080551"/>
          </a:xfrm>
          <a:prstGeom prst="rect">
            <a:avLst/>
          </a:prstGeom>
        </p:spPr>
      </p:pic>
      <p:pic>
        <p:nvPicPr>
          <p:cNvPr id="6" name="Picture 5"/>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4888372"/>
            <a:ext cx="3505200" cy="1979925"/>
          </a:xfrm>
          <a:prstGeom prst="rect">
            <a:avLst/>
          </a:prstGeom>
        </p:spPr>
      </p:pic>
      <p:cxnSp>
        <p:nvCxnSpPr>
          <p:cNvPr id="8" name="Curved Connector 7"/>
          <p:cNvCxnSpPr/>
          <p:nvPr/>
        </p:nvCxnSpPr>
        <p:spPr>
          <a:xfrm flipV="1">
            <a:off x="3048000" y="3994950"/>
            <a:ext cx="3200400" cy="1948650"/>
          </a:xfrm>
          <a:prstGeom prst="curvedConnector3">
            <a:avLst/>
          </a:prstGeom>
          <a:ln>
            <a:solidFill>
              <a:schemeClr val="bg1"/>
            </a:solidFill>
          </a:ln>
        </p:spPr>
        <p:style>
          <a:lnRef idx="1">
            <a:schemeClr val="dk1"/>
          </a:lnRef>
          <a:fillRef idx="0">
            <a:schemeClr val="dk1"/>
          </a:fillRef>
          <a:effectRef idx="0">
            <a:schemeClr val="dk1"/>
          </a:effectRef>
          <a:fontRef idx="minor">
            <a:schemeClr val="tx1"/>
          </a:fontRef>
        </p:style>
      </p:cxn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1616918035"/>
      </p:ext>
    </p:extLst>
  </p:cSld>
  <p:clrMapOvr>
    <a:masterClrMapping/>
  </p:clrMapOvr>
  <mc:AlternateContent xmlns:mc="http://schemas.openxmlformats.org/markup-compatibility/2006" xmlns:p14="http://schemas.microsoft.com/office/powerpoint/2010/main">
    <mc:Choice Requires="p14">
      <p:transition spd="med" p14:dur="700" advTm="37219">
        <p:fade/>
      </p:transition>
    </mc:Choice>
    <mc:Fallback xmlns="">
      <p:transition spd="med" advTm="372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 presetClass="entr" presetSubtype="0" fill="hold" nodeType="withEffect">
                                  <p:stCondLst>
                                    <p:cond delay="0"/>
                                  </p:stCondLst>
                                  <p:childTnLst>
                                    <p:set>
                                      <p:cBhvr>
                                        <p:cTn id="8" dur="1" fill="hold">
                                          <p:stCondLst>
                                            <p:cond delay="999"/>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60510" y="0"/>
            <a:ext cx="4593604" cy="6858000"/>
          </a:xfrm>
          <a:prstGeom prst="rect">
            <a:avLst/>
          </a:prstGeom>
        </p:spPr>
      </p:pic>
      <p:sp>
        <p:nvSpPr>
          <p:cNvPr id="2" name="Title 1"/>
          <p:cNvSpPr>
            <a:spLocks noGrp="1"/>
          </p:cNvSpPr>
          <p:nvPr>
            <p:ph type="title"/>
          </p:nvPr>
        </p:nvSpPr>
        <p:spPr/>
        <p:txBody>
          <a:bodyPr/>
          <a:lstStyle/>
          <a:p>
            <a:r>
              <a:rPr lang="en-US" dirty="0" smtClean="0"/>
              <a:t>Teamwork implies engagement</a:t>
            </a:r>
            <a:endParaRPr lang="en-US" dirty="0"/>
          </a:p>
        </p:txBody>
      </p:sp>
      <p:sp>
        <p:nvSpPr>
          <p:cNvPr id="3" name="Content Placeholder 2"/>
          <p:cNvSpPr>
            <a:spLocks noGrp="1"/>
          </p:cNvSpPr>
          <p:nvPr>
            <p:ph idx="1"/>
          </p:nvPr>
        </p:nvSpPr>
        <p:spPr>
          <a:xfrm>
            <a:off x="513159" y="2260601"/>
            <a:ext cx="6400800" cy="2387599"/>
          </a:xfrm>
          <a:solidFill>
            <a:schemeClr val="tx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indent="0">
              <a:buNone/>
            </a:pPr>
            <a:r>
              <a:rPr lang="en-US" sz="3600" dirty="0">
                <a:solidFill>
                  <a:schemeClr val="bg1"/>
                </a:solidFill>
                <a:latin typeface="Calibri" panose="020F0502020204030204" pitchFamily="34" charset="0"/>
                <a:cs typeface="Calibri" panose="020F0502020204030204" pitchFamily="34" charset="0"/>
              </a:rPr>
              <a:t>“Improvement efforts need </a:t>
            </a:r>
            <a:r>
              <a:rPr lang="en-US" sz="3600" dirty="0" smtClean="0">
                <a:solidFill>
                  <a:schemeClr val="bg1"/>
                </a:solidFill>
                <a:latin typeface="Calibri" panose="020F0502020204030204" pitchFamily="34" charset="0"/>
                <a:cs typeface="Calibri" panose="020F0502020204030204" pitchFamily="34" charset="0"/>
              </a:rPr>
              <a:t>the </a:t>
            </a:r>
            <a:r>
              <a:rPr lang="en-US" sz="3600" dirty="0">
                <a:solidFill>
                  <a:schemeClr val="bg1"/>
                </a:solidFill>
                <a:latin typeface="Calibri" panose="020F0502020204030204" pitchFamily="34" charset="0"/>
                <a:cs typeface="Calibri" panose="020F0502020204030204" pitchFamily="34" charset="0"/>
              </a:rPr>
              <a:t>good will and engagement of the people whose work is the subject of change</a:t>
            </a:r>
            <a:r>
              <a:rPr lang="en-US" sz="3600" dirty="0" smtClean="0">
                <a:solidFill>
                  <a:schemeClr val="bg1"/>
                </a:solidFill>
                <a:latin typeface="Calibri" panose="020F0502020204030204" pitchFamily="34" charset="0"/>
                <a:cs typeface="Calibri" panose="020F0502020204030204" pitchFamily="34" charset="0"/>
              </a:rPr>
              <a:t>.”</a:t>
            </a:r>
            <a:endParaRPr lang="en-US" sz="3600" dirty="0">
              <a:solidFill>
                <a:schemeClr val="bg1"/>
              </a:solidFill>
              <a:latin typeface="Calibri" panose="020F0502020204030204" pitchFamily="34" charset="0"/>
              <a:cs typeface="Calibri" panose="020F0502020204030204" pitchFamily="34" charset="0"/>
            </a:endParaRPr>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1308817408"/>
      </p:ext>
    </p:extLst>
  </p:cSld>
  <p:clrMapOvr>
    <a:masterClrMapping/>
  </p:clrMapOvr>
  <mc:AlternateContent xmlns:mc="http://schemas.openxmlformats.org/markup-compatibility/2006" xmlns:p14="http://schemas.microsoft.com/office/powerpoint/2010/main">
    <mc:Choice Requires="p14">
      <p:transition spd="med" p14:dur="700" advTm="32090">
        <p:fade/>
      </p:transition>
    </mc:Choice>
    <mc:Fallback xmlns="">
      <p:transition spd="med" advTm="320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7"/>
                </p:tgtEl>
              </p:cMediaNode>
            </p:audio>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744172" y="459852"/>
            <a:ext cx="7155475" cy="650497"/>
          </a:xfrm>
          <a:custGeom>
            <a:avLst/>
            <a:gdLst>
              <a:gd name="connsiteX0" fmla="*/ 0 w 7155475"/>
              <a:gd name="connsiteY0" fmla="*/ 0 h 650497"/>
              <a:gd name="connsiteX1" fmla="*/ 7155475 w 7155475"/>
              <a:gd name="connsiteY1" fmla="*/ 0 h 650497"/>
              <a:gd name="connsiteX2" fmla="*/ 7155475 w 7155475"/>
              <a:gd name="connsiteY2" fmla="*/ 650497 h 650497"/>
              <a:gd name="connsiteX3" fmla="*/ 0 w 7155475"/>
              <a:gd name="connsiteY3" fmla="*/ 650497 h 650497"/>
              <a:gd name="connsiteX4" fmla="*/ 0 w 7155475"/>
              <a:gd name="connsiteY4" fmla="*/ 0 h 650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75" h="650497">
                <a:moveTo>
                  <a:pt x="0" y="0"/>
                </a:moveTo>
                <a:lnTo>
                  <a:pt x="7155475" y="0"/>
                </a:lnTo>
                <a:lnTo>
                  <a:pt x="7155475" y="650497"/>
                </a:lnTo>
                <a:lnTo>
                  <a:pt x="0" y="650497"/>
                </a:lnTo>
                <a:lnTo>
                  <a:pt x="0" y="0"/>
                </a:lnTo>
                <a:close/>
              </a:path>
            </a:pathLst>
          </a:custGeom>
        </p:spPr>
        <p:style>
          <a:lnRef idx="1">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14300" tIns="114300" rIns="114300" bIns="114300" numCol="1" spcCol="1270" anchor="b" anchorCtr="0">
            <a:noAutofit/>
          </a:bodyPr>
          <a:lstStyle/>
          <a:p>
            <a:pPr lvl="0" algn="l" defTabSz="1333500">
              <a:lnSpc>
                <a:spcPct val="90000"/>
              </a:lnSpc>
              <a:spcBef>
                <a:spcPct val="0"/>
              </a:spcBef>
              <a:spcAft>
                <a:spcPct val="35000"/>
              </a:spcAft>
            </a:pPr>
            <a:endParaRPr lang="en-US" sz="3000" kern="1200"/>
          </a:p>
        </p:txBody>
      </p:sp>
      <p:grpSp>
        <p:nvGrpSpPr>
          <p:cNvPr id="39" name="Group 38"/>
          <p:cNvGrpSpPr/>
          <p:nvPr/>
        </p:nvGrpSpPr>
        <p:grpSpPr>
          <a:xfrm>
            <a:off x="744172" y="1110350"/>
            <a:ext cx="7711217" cy="1325088"/>
            <a:chOff x="744172" y="1110350"/>
            <a:chExt cx="7711217" cy="1325088"/>
          </a:xfrm>
        </p:grpSpPr>
        <p:sp>
          <p:nvSpPr>
            <p:cNvPr id="16" name="Chevron 15"/>
            <p:cNvSpPr/>
            <p:nvPr/>
          </p:nvSpPr>
          <p:spPr>
            <a:xfrm>
              <a:off x="6781008" y="1110350"/>
              <a:ext cx="1674381" cy="1325088"/>
            </a:xfrm>
            <a:prstGeom prst="chevron">
              <a:avLst>
                <a:gd name="adj" fmla="val 7061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grpSp>
          <p:nvGrpSpPr>
            <p:cNvPr id="36" name="Group 35"/>
            <p:cNvGrpSpPr/>
            <p:nvPr/>
          </p:nvGrpSpPr>
          <p:grpSpPr>
            <a:xfrm>
              <a:off x="744172" y="1110350"/>
              <a:ext cx="7248496" cy="1325088"/>
              <a:chOff x="744172" y="1110350"/>
              <a:chExt cx="7248496" cy="1325088"/>
            </a:xfrm>
          </p:grpSpPr>
          <p:sp>
            <p:nvSpPr>
              <p:cNvPr id="10" name="Chevron 9"/>
              <p:cNvSpPr/>
              <p:nvPr/>
            </p:nvSpPr>
            <p:spPr>
              <a:xfrm>
                <a:off x="744172" y="1110350"/>
                <a:ext cx="1674381" cy="1325088"/>
              </a:xfrm>
              <a:prstGeom prst="chevron">
                <a:avLst>
                  <a:gd name="adj" fmla="val 7061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1" name="Chevron 10"/>
              <p:cNvSpPr/>
              <p:nvPr/>
            </p:nvSpPr>
            <p:spPr>
              <a:xfrm>
                <a:off x="1749914" y="1110350"/>
                <a:ext cx="1674381" cy="1325088"/>
              </a:xfrm>
              <a:prstGeom prst="chevron">
                <a:avLst>
                  <a:gd name="adj" fmla="val 7061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Chevron 11"/>
              <p:cNvSpPr/>
              <p:nvPr/>
            </p:nvSpPr>
            <p:spPr>
              <a:xfrm>
                <a:off x="2756451" y="1110350"/>
                <a:ext cx="1674381" cy="1325088"/>
              </a:xfrm>
              <a:prstGeom prst="chevron">
                <a:avLst>
                  <a:gd name="adj" fmla="val 7061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3" name="Chevron 12"/>
              <p:cNvSpPr/>
              <p:nvPr/>
            </p:nvSpPr>
            <p:spPr>
              <a:xfrm>
                <a:off x="3762193" y="1110350"/>
                <a:ext cx="1674381" cy="1325088"/>
              </a:xfrm>
              <a:prstGeom prst="chevron">
                <a:avLst>
                  <a:gd name="adj" fmla="val 7061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4" name="Chevron 13"/>
              <p:cNvSpPr/>
              <p:nvPr/>
            </p:nvSpPr>
            <p:spPr>
              <a:xfrm>
                <a:off x="4768730" y="1110350"/>
                <a:ext cx="1674381" cy="1325088"/>
              </a:xfrm>
              <a:prstGeom prst="chevron">
                <a:avLst>
                  <a:gd name="adj" fmla="val 7061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5" name="Chevron 14"/>
              <p:cNvSpPr/>
              <p:nvPr/>
            </p:nvSpPr>
            <p:spPr>
              <a:xfrm>
                <a:off x="5774472" y="1110350"/>
                <a:ext cx="1674381" cy="1325088"/>
              </a:xfrm>
              <a:prstGeom prst="chevron">
                <a:avLst>
                  <a:gd name="adj" fmla="val 7061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7" name="Freeform 16"/>
              <p:cNvSpPr/>
              <p:nvPr/>
            </p:nvSpPr>
            <p:spPr>
              <a:xfrm>
                <a:off x="744172" y="1242859"/>
                <a:ext cx="7248496" cy="1060070"/>
              </a:xfrm>
              <a:custGeom>
                <a:avLst/>
                <a:gdLst>
                  <a:gd name="connsiteX0" fmla="*/ 0 w 7248496"/>
                  <a:gd name="connsiteY0" fmla="*/ 0 h 1060070"/>
                  <a:gd name="connsiteX1" fmla="*/ 7248496 w 7248496"/>
                  <a:gd name="connsiteY1" fmla="*/ 0 h 1060070"/>
                  <a:gd name="connsiteX2" fmla="*/ 7248496 w 7248496"/>
                  <a:gd name="connsiteY2" fmla="*/ 1060070 h 1060070"/>
                  <a:gd name="connsiteX3" fmla="*/ 0 w 7248496"/>
                  <a:gd name="connsiteY3" fmla="*/ 1060070 h 1060070"/>
                  <a:gd name="connsiteX4" fmla="*/ 0 w 7248496"/>
                  <a:gd name="connsiteY4" fmla="*/ 0 h 1060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8496" h="1060070">
                    <a:moveTo>
                      <a:pt x="0" y="0"/>
                    </a:moveTo>
                    <a:lnTo>
                      <a:pt x="7248496" y="0"/>
                    </a:lnTo>
                    <a:lnTo>
                      <a:pt x="7248496" y="1060070"/>
                    </a:lnTo>
                    <a:lnTo>
                      <a:pt x="0" y="1060070"/>
                    </a:lnTo>
                    <a:lnTo>
                      <a:pt x="0" y="0"/>
                    </a:lnTo>
                    <a:close/>
                  </a:path>
                </a:pathLst>
              </a:custGeom>
              <a:scene3d>
                <a:camera prst="orthographicFront">
                  <a:rot lat="0" lon="0" rev="0"/>
                </a:camera>
                <a:lightRig rig="contrasting" dir="t">
                  <a:rot lat="0" lon="0" rev="1200000"/>
                </a:lightRig>
              </a:scene3d>
              <a:sp3d z="300000" contourW="12700" prstMaterial="flat">
                <a:bevelT w="177800" h="254000"/>
                <a:bevelB w="152400"/>
              </a:sp3d>
            </p:spPr>
            <p:style>
              <a:lnRef idx="0">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l" defTabSz="1600200">
                  <a:lnSpc>
                    <a:spcPct val="90000"/>
                  </a:lnSpc>
                  <a:spcBef>
                    <a:spcPct val="0"/>
                  </a:spcBef>
                  <a:spcAft>
                    <a:spcPct val="35000"/>
                  </a:spcAft>
                </a:pPr>
                <a:r>
                  <a:rPr lang="en-US" sz="3600" kern="1200" dirty="0" smtClean="0"/>
                  <a:t>Research on effective practices</a:t>
                </a:r>
                <a:endParaRPr lang="en-US" sz="3600" kern="1200" dirty="0"/>
              </a:p>
            </p:txBody>
          </p:sp>
        </p:grpSp>
      </p:grpSp>
      <p:sp>
        <p:nvSpPr>
          <p:cNvPr id="18" name="Freeform 17"/>
          <p:cNvSpPr/>
          <p:nvPr/>
        </p:nvSpPr>
        <p:spPr>
          <a:xfrm>
            <a:off x="744172" y="2555507"/>
            <a:ext cx="7155475" cy="650497"/>
          </a:xfrm>
          <a:custGeom>
            <a:avLst/>
            <a:gdLst>
              <a:gd name="connsiteX0" fmla="*/ 0 w 7155475"/>
              <a:gd name="connsiteY0" fmla="*/ 0 h 650497"/>
              <a:gd name="connsiteX1" fmla="*/ 7155475 w 7155475"/>
              <a:gd name="connsiteY1" fmla="*/ 0 h 650497"/>
              <a:gd name="connsiteX2" fmla="*/ 7155475 w 7155475"/>
              <a:gd name="connsiteY2" fmla="*/ 650497 h 650497"/>
              <a:gd name="connsiteX3" fmla="*/ 0 w 7155475"/>
              <a:gd name="connsiteY3" fmla="*/ 650497 h 650497"/>
              <a:gd name="connsiteX4" fmla="*/ 0 w 7155475"/>
              <a:gd name="connsiteY4" fmla="*/ 0 h 650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75" h="650497">
                <a:moveTo>
                  <a:pt x="0" y="0"/>
                </a:moveTo>
                <a:lnTo>
                  <a:pt x="7155475" y="0"/>
                </a:lnTo>
                <a:lnTo>
                  <a:pt x="7155475" y="650497"/>
                </a:lnTo>
                <a:lnTo>
                  <a:pt x="0" y="650497"/>
                </a:lnTo>
                <a:lnTo>
                  <a:pt x="0" y="0"/>
                </a:lnTo>
                <a:close/>
              </a:path>
            </a:pathLst>
          </a:custGeom>
        </p:spPr>
        <p:style>
          <a:lnRef idx="1">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14300" tIns="114300" rIns="114300" bIns="114300" numCol="1" spcCol="1270" anchor="b" anchorCtr="0">
            <a:noAutofit/>
          </a:bodyPr>
          <a:lstStyle/>
          <a:p>
            <a:pPr lvl="0" algn="l" defTabSz="1333500">
              <a:lnSpc>
                <a:spcPct val="90000"/>
              </a:lnSpc>
              <a:spcBef>
                <a:spcPct val="0"/>
              </a:spcBef>
              <a:spcAft>
                <a:spcPct val="35000"/>
              </a:spcAft>
            </a:pPr>
            <a:endParaRPr lang="en-US" sz="3000" kern="1200"/>
          </a:p>
        </p:txBody>
      </p:sp>
      <p:grpSp>
        <p:nvGrpSpPr>
          <p:cNvPr id="37" name="Group 36"/>
          <p:cNvGrpSpPr/>
          <p:nvPr/>
        </p:nvGrpSpPr>
        <p:grpSpPr>
          <a:xfrm>
            <a:off x="744172" y="3206004"/>
            <a:ext cx="7711217" cy="1325088"/>
            <a:chOff x="744172" y="3206004"/>
            <a:chExt cx="7711217" cy="1325088"/>
          </a:xfrm>
        </p:grpSpPr>
        <p:sp>
          <p:nvSpPr>
            <p:cNvPr id="19" name="Chevron 18"/>
            <p:cNvSpPr/>
            <p:nvPr/>
          </p:nvSpPr>
          <p:spPr>
            <a:xfrm>
              <a:off x="744172" y="3206004"/>
              <a:ext cx="1674381" cy="1325088"/>
            </a:xfrm>
            <a:prstGeom prst="chevron">
              <a:avLst>
                <a:gd name="adj" fmla="val 7061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0" name="Chevron 19"/>
            <p:cNvSpPr/>
            <p:nvPr/>
          </p:nvSpPr>
          <p:spPr>
            <a:xfrm>
              <a:off x="1749914" y="3206004"/>
              <a:ext cx="1674381" cy="1325088"/>
            </a:xfrm>
            <a:prstGeom prst="chevron">
              <a:avLst>
                <a:gd name="adj" fmla="val 7061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1" name="Chevron 20"/>
            <p:cNvSpPr/>
            <p:nvPr/>
          </p:nvSpPr>
          <p:spPr>
            <a:xfrm>
              <a:off x="2756451" y="3206004"/>
              <a:ext cx="1674381" cy="1325088"/>
            </a:xfrm>
            <a:prstGeom prst="chevron">
              <a:avLst>
                <a:gd name="adj" fmla="val 7061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2" name="Chevron 21"/>
            <p:cNvSpPr/>
            <p:nvPr/>
          </p:nvSpPr>
          <p:spPr>
            <a:xfrm>
              <a:off x="3762193" y="3206004"/>
              <a:ext cx="1674381" cy="1325088"/>
            </a:xfrm>
            <a:prstGeom prst="chevron">
              <a:avLst>
                <a:gd name="adj" fmla="val 7061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3" name="Chevron 22"/>
            <p:cNvSpPr/>
            <p:nvPr/>
          </p:nvSpPr>
          <p:spPr>
            <a:xfrm>
              <a:off x="4768730" y="3206004"/>
              <a:ext cx="1674381" cy="1325088"/>
            </a:xfrm>
            <a:prstGeom prst="chevron">
              <a:avLst>
                <a:gd name="adj" fmla="val 7061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4" name="Chevron 23"/>
            <p:cNvSpPr/>
            <p:nvPr/>
          </p:nvSpPr>
          <p:spPr>
            <a:xfrm>
              <a:off x="5774472" y="3206004"/>
              <a:ext cx="1674381" cy="1325088"/>
            </a:xfrm>
            <a:prstGeom prst="chevron">
              <a:avLst>
                <a:gd name="adj" fmla="val 7061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Chevron 24"/>
            <p:cNvSpPr/>
            <p:nvPr/>
          </p:nvSpPr>
          <p:spPr>
            <a:xfrm>
              <a:off x="6781008" y="3206004"/>
              <a:ext cx="1674381" cy="1325088"/>
            </a:xfrm>
            <a:prstGeom prst="chevron">
              <a:avLst>
                <a:gd name="adj" fmla="val 7061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6" name="Freeform 25"/>
            <p:cNvSpPr/>
            <p:nvPr/>
          </p:nvSpPr>
          <p:spPr>
            <a:xfrm>
              <a:off x="744172" y="3338513"/>
              <a:ext cx="7248496" cy="1060070"/>
            </a:xfrm>
            <a:custGeom>
              <a:avLst/>
              <a:gdLst>
                <a:gd name="connsiteX0" fmla="*/ 0 w 7248496"/>
                <a:gd name="connsiteY0" fmla="*/ 0 h 1060070"/>
                <a:gd name="connsiteX1" fmla="*/ 7248496 w 7248496"/>
                <a:gd name="connsiteY1" fmla="*/ 0 h 1060070"/>
                <a:gd name="connsiteX2" fmla="*/ 7248496 w 7248496"/>
                <a:gd name="connsiteY2" fmla="*/ 1060070 h 1060070"/>
                <a:gd name="connsiteX3" fmla="*/ 0 w 7248496"/>
                <a:gd name="connsiteY3" fmla="*/ 1060070 h 1060070"/>
                <a:gd name="connsiteX4" fmla="*/ 0 w 7248496"/>
                <a:gd name="connsiteY4" fmla="*/ 0 h 1060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8496" h="1060070">
                  <a:moveTo>
                    <a:pt x="0" y="0"/>
                  </a:moveTo>
                  <a:lnTo>
                    <a:pt x="7248496" y="0"/>
                  </a:lnTo>
                  <a:lnTo>
                    <a:pt x="7248496" y="1060070"/>
                  </a:lnTo>
                  <a:lnTo>
                    <a:pt x="0" y="1060070"/>
                  </a:lnTo>
                  <a:lnTo>
                    <a:pt x="0" y="0"/>
                  </a:lnTo>
                  <a:close/>
                </a:path>
              </a:pathLst>
            </a:custGeom>
            <a:scene3d>
              <a:camera prst="orthographicFront">
                <a:rot lat="0" lon="0" rev="0"/>
              </a:camera>
              <a:lightRig rig="contrasting" dir="t">
                <a:rot lat="0" lon="0" rev="1200000"/>
              </a:lightRig>
            </a:scene3d>
            <a:sp3d z="300000" contourW="12700" prstMaterial="flat">
              <a:bevelT w="177800" h="254000"/>
              <a:bevelB w="152400"/>
            </a:sp3d>
          </p:spPr>
          <p:style>
            <a:lnRef idx="0">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l" defTabSz="1600200">
                <a:lnSpc>
                  <a:spcPct val="90000"/>
                </a:lnSpc>
                <a:spcBef>
                  <a:spcPct val="0"/>
                </a:spcBef>
                <a:spcAft>
                  <a:spcPct val="35000"/>
                </a:spcAft>
              </a:pPr>
              <a:r>
                <a:rPr lang="en-US" sz="3600" kern="1200" dirty="0" smtClean="0"/>
                <a:t>Assess, Plan Monitor</a:t>
              </a:r>
              <a:endParaRPr lang="en-US" sz="3600" kern="1200" dirty="0"/>
            </a:p>
          </p:txBody>
        </p:sp>
      </p:grpSp>
      <p:sp>
        <p:nvSpPr>
          <p:cNvPr id="27" name="Freeform 26"/>
          <p:cNvSpPr/>
          <p:nvPr/>
        </p:nvSpPr>
        <p:spPr>
          <a:xfrm>
            <a:off x="744172" y="4651161"/>
            <a:ext cx="7155475" cy="650497"/>
          </a:xfrm>
          <a:custGeom>
            <a:avLst/>
            <a:gdLst>
              <a:gd name="connsiteX0" fmla="*/ 0 w 7155475"/>
              <a:gd name="connsiteY0" fmla="*/ 0 h 650497"/>
              <a:gd name="connsiteX1" fmla="*/ 7155475 w 7155475"/>
              <a:gd name="connsiteY1" fmla="*/ 0 h 650497"/>
              <a:gd name="connsiteX2" fmla="*/ 7155475 w 7155475"/>
              <a:gd name="connsiteY2" fmla="*/ 650497 h 650497"/>
              <a:gd name="connsiteX3" fmla="*/ 0 w 7155475"/>
              <a:gd name="connsiteY3" fmla="*/ 650497 h 650497"/>
              <a:gd name="connsiteX4" fmla="*/ 0 w 7155475"/>
              <a:gd name="connsiteY4" fmla="*/ 0 h 650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75" h="650497">
                <a:moveTo>
                  <a:pt x="0" y="0"/>
                </a:moveTo>
                <a:lnTo>
                  <a:pt x="7155475" y="0"/>
                </a:lnTo>
                <a:lnTo>
                  <a:pt x="7155475" y="650497"/>
                </a:lnTo>
                <a:lnTo>
                  <a:pt x="0" y="650497"/>
                </a:lnTo>
                <a:lnTo>
                  <a:pt x="0" y="0"/>
                </a:lnTo>
                <a:close/>
              </a:path>
            </a:pathLst>
          </a:custGeom>
        </p:spPr>
        <p:style>
          <a:lnRef idx="1">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14300" tIns="114300" rIns="114300" bIns="114300" numCol="1" spcCol="1270" anchor="b" anchorCtr="0">
            <a:noAutofit/>
          </a:bodyPr>
          <a:lstStyle/>
          <a:p>
            <a:pPr lvl="0" algn="l" defTabSz="1333500">
              <a:lnSpc>
                <a:spcPct val="90000"/>
              </a:lnSpc>
              <a:spcBef>
                <a:spcPct val="0"/>
              </a:spcBef>
              <a:spcAft>
                <a:spcPct val="35000"/>
              </a:spcAft>
            </a:pPr>
            <a:endParaRPr lang="en-US" sz="3000" kern="1200"/>
          </a:p>
        </p:txBody>
      </p:sp>
      <p:grpSp>
        <p:nvGrpSpPr>
          <p:cNvPr id="40" name="Group 39"/>
          <p:cNvGrpSpPr/>
          <p:nvPr/>
        </p:nvGrpSpPr>
        <p:grpSpPr>
          <a:xfrm>
            <a:off x="744172" y="5301659"/>
            <a:ext cx="7711217" cy="1325088"/>
            <a:chOff x="744172" y="5301659"/>
            <a:chExt cx="7711217" cy="1325088"/>
          </a:xfrm>
        </p:grpSpPr>
        <p:sp>
          <p:nvSpPr>
            <p:cNvPr id="34" name="Chevron 33"/>
            <p:cNvSpPr/>
            <p:nvPr/>
          </p:nvSpPr>
          <p:spPr>
            <a:xfrm>
              <a:off x="6781008" y="5301659"/>
              <a:ext cx="1674381" cy="1325088"/>
            </a:xfrm>
            <a:prstGeom prst="chevron">
              <a:avLst>
                <a:gd name="adj" fmla="val 7061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grpSp>
          <p:nvGrpSpPr>
            <p:cNvPr id="38" name="Group 37"/>
            <p:cNvGrpSpPr/>
            <p:nvPr/>
          </p:nvGrpSpPr>
          <p:grpSpPr>
            <a:xfrm>
              <a:off x="744172" y="5301659"/>
              <a:ext cx="7248496" cy="1325088"/>
              <a:chOff x="744172" y="5301659"/>
              <a:chExt cx="7248496" cy="1325088"/>
            </a:xfrm>
          </p:grpSpPr>
          <p:sp>
            <p:nvSpPr>
              <p:cNvPr id="28" name="Chevron 27"/>
              <p:cNvSpPr/>
              <p:nvPr/>
            </p:nvSpPr>
            <p:spPr>
              <a:xfrm>
                <a:off x="744172" y="5301659"/>
                <a:ext cx="1674381" cy="1325088"/>
              </a:xfrm>
              <a:prstGeom prst="chevron">
                <a:avLst>
                  <a:gd name="adj" fmla="val 7061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9" name="Chevron 28"/>
              <p:cNvSpPr/>
              <p:nvPr/>
            </p:nvSpPr>
            <p:spPr>
              <a:xfrm>
                <a:off x="1749914" y="5301659"/>
                <a:ext cx="1674381" cy="1325088"/>
              </a:xfrm>
              <a:prstGeom prst="chevron">
                <a:avLst>
                  <a:gd name="adj" fmla="val 7061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0" name="Chevron 29"/>
              <p:cNvSpPr/>
              <p:nvPr/>
            </p:nvSpPr>
            <p:spPr>
              <a:xfrm>
                <a:off x="2756451" y="5301659"/>
                <a:ext cx="1674381" cy="1325088"/>
              </a:xfrm>
              <a:prstGeom prst="chevron">
                <a:avLst>
                  <a:gd name="adj" fmla="val 7061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1" name="Chevron 30"/>
              <p:cNvSpPr/>
              <p:nvPr/>
            </p:nvSpPr>
            <p:spPr>
              <a:xfrm>
                <a:off x="3762193" y="5301659"/>
                <a:ext cx="1674381" cy="1325088"/>
              </a:xfrm>
              <a:prstGeom prst="chevron">
                <a:avLst>
                  <a:gd name="adj" fmla="val 7061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2" name="Chevron 31"/>
              <p:cNvSpPr/>
              <p:nvPr/>
            </p:nvSpPr>
            <p:spPr>
              <a:xfrm>
                <a:off x="4768730" y="5301659"/>
                <a:ext cx="1674381" cy="1325088"/>
              </a:xfrm>
              <a:prstGeom prst="chevron">
                <a:avLst>
                  <a:gd name="adj" fmla="val 7061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3" name="Chevron 32"/>
              <p:cNvSpPr/>
              <p:nvPr/>
            </p:nvSpPr>
            <p:spPr>
              <a:xfrm>
                <a:off x="5774472" y="5301659"/>
                <a:ext cx="1674381" cy="1325088"/>
              </a:xfrm>
              <a:prstGeom prst="chevron">
                <a:avLst>
                  <a:gd name="adj" fmla="val 7061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dk2">
                  <a:hueOff val="0"/>
                  <a:satOff val="0"/>
                  <a:lumOff val="0"/>
                  <a:alphaOff val="0"/>
                </a:schemeClr>
              </a:lnRef>
              <a:fillRef idx="1">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35" name="Freeform 34"/>
              <p:cNvSpPr/>
              <p:nvPr/>
            </p:nvSpPr>
            <p:spPr>
              <a:xfrm>
                <a:off x="744172" y="5434168"/>
                <a:ext cx="7248496" cy="1060070"/>
              </a:xfrm>
              <a:custGeom>
                <a:avLst/>
                <a:gdLst>
                  <a:gd name="connsiteX0" fmla="*/ 0 w 7248496"/>
                  <a:gd name="connsiteY0" fmla="*/ 0 h 1060070"/>
                  <a:gd name="connsiteX1" fmla="*/ 7248496 w 7248496"/>
                  <a:gd name="connsiteY1" fmla="*/ 0 h 1060070"/>
                  <a:gd name="connsiteX2" fmla="*/ 7248496 w 7248496"/>
                  <a:gd name="connsiteY2" fmla="*/ 1060070 h 1060070"/>
                  <a:gd name="connsiteX3" fmla="*/ 0 w 7248496"/>
                  <a:gd name="connsiteY3" fmla="*/ 1060070 h 1060070"/>
                  <a:gd name="connsiteX4" fmla="*/ 0 w 7248496"/>
                  <a:gd name="connsiteY4" fmla="*/ 0 h 1060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48496" h="1060070">
                    <a:moveTo>
                      <a:pt x="0" y="0"/>
                    </a:moveTo>
                    <a:lnTo>
                      <a:pt x="7248496" y="0"/>
                    </a:lnTo>
                    <a:lnTo>
                      <a:pt x="7248496" y="1060070"/>
                    </a:lnTo>
                    <a:lnTo>
                      <a:pt x="0" y="1060070"/>
                    </a:lnTo>
                    <a:lnTo>
                      <a:pt x="0" y="0"/>
                    </a:lnTo>
                    <a:close/>
                  </a:path>
                </a:pathLst>
              </a:custGeom>
              <a:scene3d>
                <a:camera prst="orthographicFront">
                  <a:rot lat="0" lon="0" rev="0"/>
                </a:camera>
                <a:lightRig rig="contrasting" dir="t">
                  <a:rot lat="0" lon="0" rev="1200000"/>
                </a:lightRig>
              </a:scene3d>
              <a:sp3d z="300000" contourW="12700" prstMaterial="flat">
                <a:bevelT w="177800" h="254000"/>
                <a:bevelB w="152400"/>
              </a:sp3d>
            </p:spPr>
            <p:style>
              <a:lnRef idx="0">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l" defTabSz="1600200">
                  <a:lnSpc>
                    <a:spcPct val="90000"/>
                  </a:lnSpc>
                  <a:spcBef>
                    <a:spcPct val="0"/>
                  </a:spcBef>
                  <a:spcAft>
                    <a:spcPct val="35000"/>
                  </a:spcAft>
                </a:pPr>
                <a:r>
                  <a:rPr lang="en-US" sz="3600" kern="1200" smtClean="0"/>
                  <a:t>Work in teams</a:t>
                </a:r>
                <a:endParaRPr lang="en-US" sz="3600" kern="1200" dirty="0"/>
              </a:p>
            </p:txBody>
          </p:sp>
        </p:grpSp>
      </p:grpSp>
      <p:sp>
        <p:nvSpPr>
          <p:cNvPr id="71" name="Freeform 70"/>
          <p:cNvSpPr/>
          <p:nvPr/>
        </p:nvSpPr>
        <p:spPr>
          <a:xfrm>
            <a:off x="10118583" y="149884"/>
            <a:ext cx="7124548" cy="647686"/>
          </a:xfrm>
          <a:custGeom>
            <a:avLst/>
            <a:gdLst>
              <a:gd name="connsiteX0" fmla="*/ 0 w 7124548"/>
              <a:gd name="connsiteY0" fmla="*/ 0 h 647686"/>
              <a:gd name="connsiteX1" fmla="*/ 7124548 w 7124548"/>
              <a:gd name="connsiteY1" fmla="*/ 0 h 647686"/>
              <a:gd name="connsiteX2" fmla="*/ 7124548 w 7124548"/>
              <a:gd name="connsiteY2" fmla="*/ 647686 h 647686"/>
              <a:gd name="connsiteX3" fmla="*/ 0 w 7124548"/>
              <a:gd name="connsiteY3" fmla="*/ 647686 h 647686"/>
              <a:gd name="connsiteX4" fmla="*/ 0 w 7124548"/>
              <a:gd name="connsiteY4" fmla="*/ 0 h 647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4548" h="647686">
                <a:moveTo>
                  <a:pt x="0" y="0"/>
                </a:moveTo>
                <a:lnTo>
                  <a:pt x="7124548" y="0"/>
                </a:lnTo>
                <a:lnTo>
                  <a:pt x="7124548" y="647686"/>
                </a:lnTo>
                <a:lnTo>
                  <a:pt x="0" y="64768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14300" tIns="114300" rIns="114300" bIns="114300" numCol="1" spcCol="1270" anchor="b" anchorCtr="0">
            <a:noAutofit/>
          </a:bodyPr>
          <a:lstStyle/>
          <a:p>
            <a:pPr lvl="0" algn="l" defTabSz="1333500">
              <a:lnSpc>
                <a:spcPct val="90000"/>
              </a:lnSpc>
              <a:spcBef>
                <a:spcPct val="0"/>
              </a:spcBef>
              <a:spcAft>
                <a:spcPct val="35000"/>
              </a:spcAft>
            </a:pPr>
            <a:endParaRPr lang="en-US" sz="3000" kern="1200"/>
          </a:p>
        </p:txBody>
      </p:sp>
      <p:grpSp>
        <p:nvGrpSpPr>
          <p:cNvPr id="98" name="Group 97"/>
          <p:cNvGrpSpPr/>
          <p:nvPr/>
        </p:nvGrpSpPr>
        <p:grpSpPr>
          <a:xfrm>
            <a:off x="750728" y="1129307"/>
            <a:ext cx="7677888" cy="1319360"/>
            <a:chOff x="10118583" y="797570"/>
            <a:chExt cx="7677888" cy="1319360"/>
          </a:xfrm>
        </p:grpSpPr>
        <p:sp>
          <p:nvSpPr>
            <p:cNvPr id="72" name="Chevron 71"/>
            <p:cNvSpPr/>
            <p:nvPr/>
          </p:nvSpPr>
          <p:spPr>
            <a:xfrm>
              <a:off x="10118583" y="797570"/>
              <a:ext cx="1667144" cy="1319360"/>
            </a:xfrm>
            <a:prstGeom prst="chevron">
              <a:avLst>
                <a:gd name="adj" fmla="val 70610"/>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3" name="Chevron 72"/>
            <p:cNvSpPr/>
            <p:nvPr/>
          </p:nvSpPr>
          <p:spPr>
            <a:xfrm>
              <a:off x="11119978" y="797570"/>
              <a:ext cx="1667144" cy="1319360"/>
            </a:xfrm>
            <a:prstGeom prst="chevron">
              <a:avLst>
                <a:gd name="adj" fmla="val 70610"/>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4" name="Chevron 73"/>
            <p:cNvSpPr/>
            <p:nvPr/>
          </p:nvSpPr>
          <p:spPr>
            <a:xfrm>
              <a:off x="12122165" y="797570"/>
              <a:ext cx="1667144" cy="1319360"/>
            </a:xfrm>
            <a:prstGeom prst="chevron">
              <a:avLst>
                <a:gd name="adj" fmla="val 70610"/>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5" name="Chevron 74"/>
            <p:cNvSpPr/>
            <p:nvPr/>
          </p:nvSpPr>
          <p:spPr>
            <a:xfrm>
              <a:off x="13123560" y="797570"/>
              <a:ext cx="1667144" cy="1319360"/>
            </a:xfrm>
            <a:prstGeom prst="chevron">
              <a:avLst>
                <a:gd name="adj" fmla="val 70610"/>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6" name="Chevron 75"/>
            <p:cNvSpPr/>
            <p:nvPr/>
          </p:nvSpPr>
          <p:spPr>
            <a:xfrm>
              <a:off x="14125746" y="797570"/>
              <a:ext cx="1667144" cy="1319360"/>
            </a:xfrm>
            <a:prstGeom prst="chevron">
              <a:avLst>
                <a:gd name="adj" fmla="val 70610"/>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7" name="Chevron 76"/>
            <p:cNvSpPr/>
            <p:nvPr/>
          </p:nvSpPr>
          <p:spPr>
            <a:xfrm>
              <a:off x="15127141" y="797570"/>
              <a:ext cx="1667144" cy="1319360"/>
            </a:xfrm>
            <a:prstGeom prst="chevron">
              <a:avLst>
                <a:gd name="adj" fmla="val 70610"/>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8" name="Chevron 77"/>
            <p:cNvSpPr/>
            <p:nvPr/>
          </p:nvSpPr>
          <p:spPr>
            <a:xfrm>
              <a:off x="16129327" y="797570"/>
              <a:ext cx="1667144" cy="1319360"/>
            </a:xfrm>
            <a:prstGeom prst="chevron">
              <a:avLst>
                <a:gd name="adj" fmla="val 70610"/>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79" name="Freeform 78"/>
            <p:cNvSpPr/>
            <p:nvPr/>
          </p:nvSpPr>
          <p:spPr>
            <a:xfrm>
              <a:off x="10118583" y="929506"/>
              <a:ext cx="7217167" cy="1055488"/>
            </a:xfrm>
            <a:custGeom>
              <a:avLst/>
              <a:gdLst>
                <a:gd name="connsiteX0" fmla="*/ 0 w 7217167"/>
                <a:gd name="connsiteY0" fmla="*/ 0 h 1055488"/>
                <a:gd name="connsiteX1" fmla="*/ 7217167 w 7217167"/>
                <a:gd name="connsiteY1" fmla="*/ 0 h 1055488"/>
                <a:gd name="connsiteX2" fmla="*/ 7217167 w 7217167"/>
                <a:gd name="connsiteY2" fmla="*/ 1055488 h 1055488"/>
                <a:gd name="connsiteX3" fmla="*/ 0 w 7217167"/>
                <a:gd name="connsiteY3" fmla="*/ 1055488 h 1055488"/>
                <a:gd name="connsiteX4" fmla="*/ 0 w 7217167"/>
                <a:gd name="connsiteY4" fmla="*/ 0 h 1055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7167" h="1055488">
                  <a:moveTo>
                    <a:pt x="0" y="0"/>
                  </a:moveTo>
                  <a:lnTo>
                    <a:pt x="7217167" y="0"/>
                  </a:lnTo>
                  <a:lnTo>
                    <a:pt x="7217167" y="1055488"/>
                  </a:lnTo>
                  <a:lnTo>
                    <a:pt x="0" y="1055488"/>
                  </a:lnTo>
                  <a:lnTo>
                    <a:pt x="0" y="0"/>
                  </a:lnTo>
                  <a:close/>
                </a:path>
              </a:pathLst>
            </a:custGeom>
          </p:spPr>
          <p:style>
            <a:lnRef idx="2">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l" defTabSz="1600200">
                <a:lnSpc>
                  <a:spcPct val="90000"/>
                </a:lnSpc>
                <a:spcBef>
                  <a:spcPct val="0"/>
                </a:spcBef>
                <a:spcAft>
                  <a:spcPct val="35000"/>
                </a:spcAft>
              </a:pPr>
              <a:r>
                <a:rPr lang="en-US" sz="3600" kern="1200" dirty="0" smtClean="0"/>
                <a:t>Details matter</a:t>
              </a:r>
              <a:endParaRPr lang="en-US" sz="3600" kern="1200" dirty="0"/>
            </a:p>
          </p:txBody>
        </p:sp>
      </p:grpSp>
      <p:sp>
        <p:nvSpPr>
          <p:cNvPr id="80" name="Freeform 79"/>
          <p:cNvSpPr/>
          <p:nvPr/>
        </p:nvSpPr>
        <p:spPr>
          <a:xfrm>
            <a:off x="750728" y="2554217"/>
            <a:ext cx="7124548" cy="647686"/>
          </a:xfrm>
          <a:custGeom>
            <a:avLst/>
            <a:gdLst>
              <a:gd name="connsiteX0" fmla="*/ 0 w 7124548"/>
              <a:gd name="connsiteY0" fmla="*/ 0 h 647686"/>
              <a:gd name="connsiteX1" fmla="*/ 7124548 w 7124548"/>
              <a:gd name="connsiteY1" fmla="*/ 0 h 647686"/>
              <a:gd name="connsiteX2" fmla="*/ 7124548 w 7124548"/>
              <a:gd name="connsiteY2" fmla="*/ 647686 h 647686"/>
              <a:gd name="connsiteX3" fmla="*/ 0 w 7124548"/>
              <a:gd name="connsiteY3" fmla="*/ 647686 h 647686"/>
              <a:gd name="connsiteX4" fmla="*/ 0 w 7124548"/>
              <a:gd name="connsiteY4" fmla="*/ 0 h 647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4548" h="647686">
                <a:moveTo>
                  <a:pt x="0" y="0"/>
                </a:moveTo>
                <a:lnTo>
                  <a:pt x="7124548" y="0"/>
                </a:lnTo>
                <a:lnTo>
                  <a:pt x="7124548" y="647686"/>
                </a:lnTo>
                <a:lnTo>
                  <a:pt x="0" y="64768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14300" tIns="114300" rIns="114300" bIns="114300" numCol="1" spcCol="1270" anchor="b" anchorCtr="0">
            <a:noAutofit/>
          </a:bodyPr>
          <a:lstStyle/>
          <a:p>
            <a:pPr lvl="0" algn="l" defTabSz="1333500">
              <a:lnSpc>
                <a:spcPct val="90000"/>
              </a:lnSpc>
              <a:spcBef>
                <a:spcPct val="0"/>
              </a:spcBef>
              <a:spcAft>
                <a:spcPct val="35000"/>
              </a:spcAft>
            </a:pPr>
            <a:endParaRPr lang="en-US" sz="3000" kern="1200"/>
          </a:p>
        </p:txBody>
      </p:sp>
      <p:grpSp>
        <p:nvGrpSpPr>
          <p:cNvPr id="99" name="Group 98"/>
          <p:cNvGrpSpPr/>
          <p:nvPr/>
        </p:nvGrpSpPr>
        <p:grpSpPr>
          <a:xfrm>
            <a:off x="750728" y="3201903"/>
            <a:ext cx="7677888" cy="1319360"/>
            <a:chOff x="10118583" y="2870166"/>
            <a:chExt cx="7677888" cy="1319360"/>
          </a:xfrm>
        </p:grpSpPr>
        <p:sp>
          <p:nvSpPr>
            <p:cNvPr id="81" name="Chevron 80"/>
            <p:cNvSpPr/>
            <p:nvPr/>
          </p:nvSpPr>
          <p:spPr>
            <a:xfrm>
              <a:off x="10118583" y="2870166"/>
              <a:ext cx="1667144" cy="1319360"/>
            </a:xfrm>
            <a:prstGeom prst="chevron">
              <a:avLst>
                <a:gd name="adj" fmla="val 70610"/>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2" name="Chevron 81"/>
            <p:cNvSpPr/>
            <p:nvPr/>
          </p:nvSpPr>
          <p:spPr>
            <a:xfrm>
              <a:off x="11119978" y="2870166"/>
              <a:ext cx="1667144" cy="1319360"/>
            </a:xfrm>
            <a:prstGeom prst="chevron">
              <a:avLst>
                <a:gd name="adj" fmla="val 70610"/>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3" name="Chevron 82"/>
            <p:cNvSpPr/>
            <p:nvPr/>
          </p:nvSpPr>
          <p:spPr>
            <a:xfrm>
              <a:off x="12122165" y="2870166"/>
              <a:ext cx="1667144" cy="1319360"/>
            </a:xfrm>
            <a:prstGeom prst="chevron">
              <a:avLst>
                <a:gd name="adj" fmla="val 70610"/>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4" name="Chevron 83"/>
            <p:cNvSpPr/>
            <p:nvPr/>
          </p:nvSpPr>
          <p:spPr>
            <a:xfrm>
              <a:off x="13123560" y="2870166"/>
              <a:ext cx="1667144" cy="1319360"/>
            </a:xfrm>
            <a:prstGeom prst="chevron">
              <a:avLst>
                <a:gd name="adj" fmla="val 70610"/>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5" name="Chevron 84"/>
            <p:cNvSpPr/>
            <p:nvPr/>
          </p:nvSpPr>
          <p:spPr>
            <a:xfrm>
              <a:off x="14125746" y="2870166"/>
              <a:ext cx="1667144" cy="1319360"/>
            </a:xfrm>
            <a:prstGeom prst="chevron">
              <a:avLst>
                <a:gd name="adj" fmla="val 70610"/>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6" name="Chevron 85"/>
            <p:cNvSpPr/>
            <p:nvPr/>
          </p:nvSpPr>
          <p:spPr>
            <a:xfrm>
              <a:off x="15127141" y="2870166"/>
              <a:ext cx="1667144" cy="1319360"/>
            </a:xfrm>
            <a:prstGeom prst="chevron">
              <a:avLst>
                <a:gd name="adj" fmla="val 70610"/>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7" name="Chevron 86"/>
            <p:cNvSpPr/>
            <p:nvPr/>
          </p:nvSpPr>
          <p:spPr>
            <a:xfrm>
              <a:off x="16129327" y="2870166"/>
              <a:ext cx="1667144" cy="1319360"/>
            </a:xfrm>
            <a:prstGeom prst="chevron">
              <a:avLst>
                <a:gd name="adj" fmla="val 70610"/>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88" name="Freeform 87"/>
            <p:cNvSpPr/>
            <p:nvPr/>
          </p:nvSpPr>
          <p:spPr>
            <a:xfrm>
              <a:off x="10118583" y="3002102"/>
              <a:ext cx="7217167" cy="1055488"/>
            </a:xfrm>
            <a:custGeom>
              <a:avLst/>
              <a:gdLst>
                <a:gd name="connsiteX0" fmla="*/ 0 w 7217167"/>
                <a:gd name="connsiteY0" fmla="*/ 0 h 1055488"/>
                <a:gd name="connsiteX1" fmla="*/ 7217167 w 7217167"/>
                <a:gd name="connsiteY1" fmla="*/ 0 h 1055488"/>
                <a:gd name="connsiteX2" fmla="*/ 7217167 w 7217167"/>
                <a:gd name="connsiteY2" fmla="*/ 1055488 h 1055488"/>
                <a:gd name="connsiteX3" fmla="*/ 0 w 7217167"/>
                <a:gd name="connsiteY3" fmla="*/ 1055488 h 1055488"/>
                <a:gd name="connsiteX4" fmla="*/ 0 w 7217167"/>
                <a:gd name="connsiteY4" fmla="*/ 0 h 1055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7167" h="1055488">
                  <a:moveTo>
                    <a:pt x="0" y="0"/>
                  </a:moveTo>
                  <a:lnTo>
                    <a:pt x="7217167" y="0"/>
                  </a:lnTo>
                  <a:lnTo>
                    <a:pt x="7217167" y="1055488"/>
                  </a:lnTo>
                  <a:lnTo>
                    <a:pt x="0" y="1055488"/>
                  </a:lnTo>
                  <a:lnTo>
                    <a:pt x="0" y="0"/>
                  </a:lnTo>
                  <a:close/>
                </a:path>
              </a:pathLst>
            </a:custGeom>
          </p:spPr>
          <p:style>
            <a:lnRef idx="2">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l" defTabSz="1600200">
                <a:lnSpc>
                  <a:spcPct val="90000"/>
                </a:lnSpc>
                <a:spcBef>
                  <a:spcPct val="0"/>
                </a:spcBef>
                <a:spcAft>
                  <a:spcPct val="35000"/>
                </a:spcAft>
              </a:pPr>
              <a:r>
                <a:rPr lang="en-US" sz="3600" kern="1200" dirty="0" smtClean="0"/>
                <a:t>Sweat the small stuff</a:t>
              </a:r>
              <a:endParaRPr lang="en-US" sz="3600" kern="1200" dirty="0"/>
            </a:p>
          </p:txBody>
        </p:sp>
      </p:grpSp>
      <p:sp>
        <p:nvSpPr>
          <p:cNvPr id="89" name="Freeform 88"/>
          <p:cNvSpPr/>
          <p:nvPr/>
        </p:nvSpPr>
        <p:spPr>
          <a:xfrm>
            <a:off x="750728" y="4626812"/>
            <a:ext cx="7124548" cy="647686"/>
          </a:xfrm>
          <a:custGeom>
            <a:avLst/>
            <a:gdLst>
              <a:gd name="connsiteX0" fmla="*/ 0 w 7124548"/>
              <a:gd name="connsiteY0" fmla="*/ 0 h 647686"/>
              <a:gd name="connsiteX1" fmla="*/ 7124548 w 7124548"/>
              <a:gd name="connsiteY1" fmla="*/ 0 h 647686"/>
              <a:gd name="connsiteX2" fmla="*/ 7124548 w 7124548"/>
              <a:gd name="connsiteY2" fmla="*/ 647686 h 647686"/>
              <a:gd name="connsiteX3" fmla="*/ 0 w 7124548"/>
              <a:gd name="connsiteY3" fmla="*/ 647686 h 647686"/>
              <a:gd name="connsiteX4" fmla="*/ 0 w 7124548"/>
              <a:gd name="connsiteY4" fmla="*/ 0 h 647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4548" h="647686">
                <a:moveTo>
                  <a:pt x="0" y="0"/>
                </a:moveTo>
                <a:lnTo>
                  <a:pt x="7124548" y="0"/>
                </a:lnTo>
                <a:lnTo>
                  <a:pt x="7124548" y="647686"/>
                </a:lnTo>
                <a:lnTo>
                  <a:pt x="0" y="647686"/>
                </a:lnTo>
                <a:lnTo>
                  <a:pt x="0" y="0"/>
                </a:lnTo>
                <a:close/>
              </a:path>
            </a:pathLst>
          </a:cu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spcFirstLastPara="0" vert="horz" wrap="square" lIns="114300" tIns="114300" rIns="114300" bIns="114300" numCol="1" spcCol="1270" anchor="b" anchorCtr="0">
            <a:noAutofit/>
          </a:bodyPr>
          <a:lstStyle/>
          <a:p>
            <a:pPr lvl="0" algn="l" defTabSz="1333500">
              <a:lnSpc>
                <a:spcPct val="90000"/>
              </a:lnSpc>
              <a:spcBef>
                <a:spcPct val="0"/>
              </a:spcBef>
              <a:spcAft>
                <a:spcPct val="35000"/>
              </a:spcAft>
            </a:pPr>
            <a:endParaRPr lang="en-US" sz="3000" kern="1200"/>
          </a:p>
        </p:txBody>
      </p:sp>
      <p:grpSp>
        <p:nvGrpSpPr>
          <p:cNvPr id="100" name="Group 99"/>
          <p:cNvGrpSpPr/>
          <p:nvPr/>
        </p:nvGrpSpPr>
        <p:grpSpPr>
          <a:xfrm>
            <a:off x="750728" y="5274499"/>
            <a:ext cx="7677888" cy="1319360"/>
            <a:chOff x="10118583" y="4942762"/>
            <a:chExt cx="7677888" cy="1319360"/>
          </a:xfrm>
        </p:grpSpPr>
        <p:sp>
          <p:nvSpPr>
            <p:cNvPr id="90" name="Chevron 89"/>
            <p:cNvSpPr/>
            <p:nvPr/>
          </p:nvSpPr>
          <p:spPr>
            <a:xfrm>
              <a:off x="10118583" y="4942762"/>
              <a:ext cx="1667144" cy="1319360"/>
            </a:xfrm>
            <a:prstGeom prst="chevron">
              <a:avLst>
                <a:gd name="adj" fmla="val 70610"/>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91" name="Chevron 90"/>
            <p:cNvSpPr/>
            <p:nvPr/>
          </p:nvSpPr>
          <p:spPr>
            <a:xfrm>
              <a:off x="11119978" y="4942762"/>
              <a:ext cx="1667144" cy="1319360"/>
            </a:xfrm>
            <a:prstGeom prst="chevron">
              <a:avLst>
                <a:gd name="adj" fmla="val 70610"/>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92" name="Chevron 91"/>
            <p:cNvSpPr/>
            <p:nvPr/>
          </p:nvSpPr>
          <p:spPr>
            <a:xfrm>
              <a:off x="12122165" y="4942762"/>
              <a:ext cx="1667144" cy="1319360"/>
            </a:xfrm>
            <a:prstGeom prst="chevron">
              <a:avLst>
                <a:gd name="adj" fmla="val 70610"/>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93" name="Chevron 92"/>
            <p:cNvSpPr/>
            <p:nvPr/>
          </p:nvSpPr>
          <p:spPr>
            <a:xfrm>
              <a:off x="13123560" y="4942762"/>
              <a:ext cx="1667144" cy="1319360"/>
            </a:xfrm>
            <a:prstGeom prst="chevron">
              <a:avLst>
                <a:gd name="adj" fmla="val 70610"/>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94" name="Chevron 93"/>
            <p:cNvSpPr/>
            <p:nvPr/>
          </p:nvSpPr>
          <p:spPr>
            <a:xfrm>
              <a:off x="14125746" y="4942762"/>
              <a:ext cx="1667144" cy="1319360"/>
            </a:xfrm>
            <a:prstGeom prst="chevron">
              <a:avLst>
                <a:gd name="adj" fmla="val 70610"/>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95" name="Chevron 94"/>
            <p:cNvSpPr/>
            <p:nvPr/>
          </p:nvSpPr>
          <p:spPr>
            <a:xfrm>
              <a:off x="15127141" y="4942762"/>
              <a:ext cx="1667144" cy="1319360"/>
            </a:xfrm>
            <a:prstGeom prst="chevron">
              <a:avLst>
                <a:gd name="adj" fmla="val 70610"/>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96" name="Chevron 95"/>
            <p:cNvSpPr/>
            <p:nvPr/>
          </p:nvSpPr>
          <p:spPr>
            <a:xfrm>
              <a:off x="16129327" y="4942762"/>
              <a:ext cx="1667144" cy="1319360"/>
            </a:xfrm>
            <a:prstGeom prst="chevron">
              <a:avLst>
                <a:gd name="adj" fmla="val 70610"/>
              </a:avLst>
            </a:prstGeom>
          </p:spPr>
          <p:style>
            <a:lnRef idx="2">
              <a:schemeClr val="dk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sp>
        <p:sp>
          <p:nvSpPr>
            <p:cNvPr id="97" name="Freeform 96"/>
            <p:cNvSpPr/>
            <p:nvPr/>
          </p:nvSpPr>
          <p:spPr>
            <a:xfrm>
              <a:off x="10118583" y="5074698"/>
              <a:ext cx="7217167" cy="1055488"/>
            </a:xfrm>
            <a:custGeom>
              <a:avLst/>
              <a:gdLst>
                <a:gd name="connsiteX0" fmla="*/ 0 w 7217167"/>
                <a:gd name="connsiteY0" fmla="*/ 0 h 1055488"/>
                <a:gd name="connsiteX1" fmla="*/ 7217167 w 7217167"/>
                <a:gd name="connsiteY1" fmla="*/ 0 h 1055488"/>
                <a:gd name="connsiteX2" fmla="*/ 7217167 w 7217167"/>
                <a:gd name="connsiteY2" fmla="*/ 1055488 h 1055488"/>
                <a:gd name="connsiteX3" fmla="*/ 0 w 7217167"/>
                <a:gd name="connsiteY3" fmla="*/ 1055488 h 1055488"/>
                <a:gd name="connsiteX4" fmla="*/ 0 w 7217167"/>
                <a:gd name="connsiteY4" fmla="*/ 0 h 1055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7167" h="1055488">
                  <a:moveTo>
                    <a:pt x="0" y="0"/>
                  </a:moveTo>
                  <a:lnTo>
                    <a:pt x="7217167" y="0"/>
                  </a:lnTo>
                  <a:lnTo>
                    <a:pt x="7217167" y="1055488"/>
                  </a:lnTo>
                  <a:lnTo>
                    <a:pt x="0" y="1055488"/>
                  </a:lnTo>
                  <a:lnTo>
                    <a:pt x="0" y="0"/>
                  </a:lnTo>
                  <a:close/>
                </a:path>
              </a:pathLst>
            </a:custGeom>
          </p:spPr>
          <p:style>
            <a:lnRef idx="2">
              <a:schemeClr val="dk2">
                <a:hueOff val="0"/>
                <a:satOff val="0"/>
                <a:lumOff val="0"/>
                <a:alphaOff val="0"/>
              </a:schemeClr>
            </a:lnRef>
            <a:fillRef idx="1">
              <a:schemeClr val="lt2">
                <a:hueOff val="0"/>
                <a:satOff val="0"/>
                <a:lumOff val="0"/>
                <a:alphaOff val="0"/>
              </a:schemeClr>
            </a:fillRef>
            <a:effectRef idx="0">
              <a:schemeClr val="lt2">
                <a:hueOff val="0"/>
                <a:satOff val="0"/>
                <a:lumOff val="0"/>
                <a:alphaOff val="0"/>
              </a:schemeClr>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l" defTabSz="1600200">
                <a:lnSpc>
                  <a:spcPct val="90000"/>
                </a:lnSpc>
                <a:spcBef>
                  <a:spcPct val="0"/>
                </a:spcBef>
                <a:spcAft>
                  <a:spcPct val="35000"/>
                </a:spcAft>
              </a:pPr>
              <a:r>
                <a:rPr lang="en-US" sz="3600" kern="1200" dirty="0" smtClean="0"/>
                <a:t>Celebrate daily victories</a:t>
              </a:r>
              <a:endParaRPr lang="en-US" sz="3600" kern="1200" dirty="0"/>
            </a:p>
          </p:txBody>
        </p:sp>
      </p:grpSp>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3028686617"/>
      </p:ext>
    </p:extLst>
  </p:cSld>
  <p:clrMapOvr>
    <a:masterClrMapping/>
  </p:clrMapOvr>
  <mc:AlternateContent xmlns:mc="http://schemas.openxmlformats.org/markup-compatibility/2006" xmlns:p14="http://schemas.microsoft.com/office/powerpoint/2010/main">
    <mc:Choice Requires="p14">
      <p:transition spd="med" p14:dur="700" advTm="84419">
        <p:fade/>
      </p:transition>
    </mc:Choice>
    <mc:Fallback xmlns="">
      <p:transition spd="med" advTm="844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6" presetClass="exit" presetSubtype="0" fill="hold" nodeType="clickEffect">
                                  <p:stCondLst>
                                    <p:cond delay="0"/>
                                  </p:stCondLst>
                                  <p:childTnLst>
                                    <p:animEffect transition="out" filter="wipe(down)">
                                      <p:cBhvr>
                                        <p:cTn id="10" dur="180" accel="50000">
                                          <p:stCondLst>
                                            <p:cond delay="1820"/>
                                          </p:stCondLst>
                                        </p:cTn>
                                        <p:tgtEl>
                                          <p:spTgt spid="39"/>
                                        </p:tgtEl>
                                      </p:cBhvr>
                                    </p:animEffect>
                                    <p:anim calcmode="lin" valueType="num">
                                      <p:cBhvr>
                                        <p:cTn id="11" dur="1822" tmFilter="0,0; 0.14,0.31; 0.43,0.73; 0.71,0.91; 1.0,1.0">
                                          <p:stCondLst>
                                            <p:cond delay="0"/>
                                          </p:stCondLst>
                                        </p:cTn>
                                        <p:tgtEl>
                                          <p:spTgt spid="39"/>
                                        </p:tgtEl>
                                        <p:attrNameLst>
                                          <p:attrName>ppt_x</p:attrName>
                                        </p:attrNameLst>
                                      </p:cBhvr>
                                      <p:tavLst>
                                        <p:tav tm="0">
                                          <p:val>
                                            <p:strVal val="ppt_x"/>
                                          </p:val>
                                        </p:tav>
                                        <p:tav tm="100000">
                                          <p:val>
                                            <p:strVal val="#ppt_x+0.25"/>
                                          </p:val>
                                        </p:tav>
                                      </p:tavLst>
                                    </p:anim>
                                    <p:anim calcmode="lin" valueType="num">
                                      <p:cBhvr>
                                        <p:cTn id="12" dur="178">
                                          <p:stCondLst>
                                            <p:cond delay="1822"/>
                                          </p:stCondLst>
                                        </p:cTn>
                                        <p:tgtEl>
                                          <p:spTgt spid="39"/>
                                        </p:tgtEl>
                                        <p:attrNameLst>
                                          <p:attrName>ppt_x</p:attrName>
                                        </p:attrNameLst>
                                      </p:cBhvr>
                                      <p:tavLst>
                                        <p:tav tm="0">
                                          <p:val>
                                            <p:strVal val="ppt_x"/>
                                          </p:val>
                                        </p:tav>
                                        <p:tav tm="100000">
                                          <p:val>
                                            <p:strVal val="ppt_x"/>
                                          </p:val>
                                        </p:tav>
                                      </p:tavLst>
                                    </p:anim>
                                    <p:anim calcmode="lin" valueType="num">
                                      <p:cBhvr>
                                        <p:cTn id="13" dur="664" tmFilter="0.0,0.0;0.25,0.07;0.50,0.2;0.75,0.467;1.0,1.0">
                                          <p:stCondLst>
                                            <p:cond delay="0"/>
                                          </p:stCondLst>
                                        </p:cTn>
                                        <p:tgtEl>
                                          <p:spTgt spid="3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4" dur="664" tmFilter="0, 0; 0.125,0.2665; 0.25,0.4; 0.375,0.465; 0.5,0.5;  0.625,0.535; 0.75,0.6; 0.875,0.7335; 1,1">
                                          <p:stCondLst>
                                            <p:cond delay="664"/>
                                          </p:stCondLst>
                                        </p:cTn>
                                        <p:tgtEl>
                                          <p:spTgt spid="3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 dur="332" tmFilter="0, 0; 0.125,0.2665; 0.25,0.4; 0.375,0.465; 0.5,0.5;  0.625,0.535; 0.75,0.6; 0.875,0.7335; 1,1">
                                          <p:stCondLst>
                                            <p:cond delay="1324"/>
                                          </p:stCondLst>
                                        </p:cTn>
                                        <p:tgtEl>
                                          <p:spTgt spid="3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 dur="164" tmFilter="0, 0; 0.125,0.2665; 0.25,0.4; 0.375,0.465; 0.5,0.5;  0.625,0.535; 0.75,0.6; 0.875,0.7335; 1,1">
                                          <p:stCondLst>
                                            <p:cond delay="1656"/>
                                          </p:stCondLst>
                                        </p:cTn>
                                        <p:tgtEl>
                                          <p:spTgt spid="3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 dur="180" accel="50000">
                                          <p:stCondLst>
                                            <p:cond delay="1820"/>
                                          </p:stCondLst>
                                        </p:cTn>
                                        <p:tgtEl>
                                          <p:spTgt spid="39"/>
                                        </p:tgtEl>
                                        <p:attrNameLst>
                                          <p:attrName>ppt_y</p:attrName>
                                        </p:attrNameLst>
                                      </p:cBhvr>
                                      <p:tavLst>
                                        <p:tav tm="0">
                                          <p:val>
                                            <p:strVal val="ppt_y"/>
                                          </p:val>
                                        </p:tav>
                                        <p:tav tm="100000">
                                          <p:val>
                                            <p:strVal val="ppt_y+ppt_h"/>
                                          </p:val>
                                        </p:tav>
                                      </p:tavLst>
                                    </p:anim>
                                    <p:animScale>
                                      <p:cBhvr>
                                        <p:cTn id="18" dur="26">
                                          <p:stCondLst>
                                            <p:cond delay="620"/>
                                          </p:stCondLst>
                                        </p:cTn>
                                        <p:tgtEl>
                                          <p:spTgt spid="39"/>
                                        </p:tgtEl>
                                      </p:cBhvr>
                                      <p:to x="100000" y="60000"/>
                                    </p:animScale>
                                    <p:animScale>
                                      <p:cBhvr>
                                        <p:cTn id="19" dur="166" decel="50000">
                                          <p:stCondLst>
                                            <p:cond delay="646"/>
                                          </p:stCondLst>
                                        </p:cTn>
                                        <p:tgtEl>
                                          <p:spTgt spid="39"/>
                                        </p:tgtEl>
                                      </p:cBhvr>
                                      <p:to x="100000" y="100000"/>
                                    </p:animScale>
                                    <p:animScale>
                                      <p:cBhvr>
                                        <p:cTn id="20" dur="26">
                                          <p:stCondLst>
                                            <p:cond delay="1312"/>
                                          </p:stCondLst>
                                        </p:cTn>
                                        <p:tgtEl>
                                          <p:spTgt spid="39"/>
                                        </p:tgtEl>
                                      </p:cBhvr>
                                      <p:to x="100000" y="80000"/>
                                    </p:animScale>
                                    <p:animScale>
                                      <p:cBhvr>
                                        <p:cTn id="21" dur="166" decel="50000">
                                          <p:stCondLst>
                                            <p:cond delay="1338"/>
                                          </p:stCondLst>
                                        </p:cTn>
                                        <p:tgtEl>
                                          <p:spTgt spid="39"/>
                                        </p:tgtEl>
                                      </p:cBhvr>
                                      <p:to x="100000" y="100000"/>
                                    </p:animScale>
                                    <p:animScale>
                                      <p:cBhvr>
                                        <p:cTn id="22" dur="26">
                                          <p:stCondLst>
                                            <p:cond delay="1642"/>
                                          </p:stCondLst>
                                        </p:cTn>
                                        <p:tgtEl>
                                          <p:spTgt spid="39"/>
                                        </p:tgtEl>
                                      </p:cBhvr>
                                      <p:to x="100000" y="90000"/>
                                    </p:animScale>
                                    <p:animScale>
                                      <p:cBhvr>
                                        <p:cTn id="23" dur="166" decel="50000">
                                          <p:stCondLst>
                                            <p:cond delay="1668"/>
                                          </p:stCondLst>
                                        </p:cTn>
                                        <p:tgtEl>
                                          <p:spTgt spid="39"/>
                                        </p:tgtEl>
                                      </p:cBhvr>
                                      <p:to x="100000" y="100000"/>
                                    </p:animScale>
                                    <p:animScale>
                                      <p:cBhvr>
                                        <p:cTn id="24" dur="26">
                                          <p:stCondLst>
                                            <p:cond delay="1808"/>
                                          </p:stCondLst>
                                        </p:cTn>
                                        <p:tgtEl>
                                          <p:spTgt spid="39"/>
                                        </p:tgtEl>
                                      </p:cBhvr>
                                      <p:to x="100000" y="95000"/>
                                    </p:animScale>
                                    <p:animScale>
                                      <p:cBhvr>
                                        <p:cTn id="25" dur="166" decel="50000">
                                          <p:stCondLst>
                                            <p:cond delay="1834"/>
                                          </p:stCondLst>
                                        </p:cTn>
                                        <p:tgtEl>
                                          <p:spTgt spid="39"/>
                                        </p:tgtEl>
                                      </p:cBhvr>
                                      <p:to x="100000" y="100000"/>
                                    </p:animScale>
                                    <p:set>
                                      <p:cBhvr>
                                        <p:cTn id="26" dur="1" fill="hold">
                                          <p:stCondLst>
                                            <p:cond delay="1999"/>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6" presetClass="exit" presetSubtype="0" fill="hold" nodeType="clickEffect">
                                  <p:stCondLst>
                                    <p:cond delay="0"/>
                                  </p:stCondLst>
                                  <p:childTnLst>
                                    <p:animEffect transition="out" filter="wipe(down)">
                                      <p:cBhvr>
                                        <p:cTn id="30" dur="180" accel="50000">
                                          <p:stCondLst>
                                            <p:cond delay="1820"/>
                                          </p:stCondLst>
                                        </p:cTn>
                                        <p:tgtEl>
                                          <p:spTgt spid="37"/>
                                        </p:tgtEl>
                                      </p:cBhvr>
                                    </p:animEffect>
                                    <p:anim calcmode="lin" valueType="num">
                                      <p:cBhvr>
                                        <p:cTn id="31" dur="1822" tmFilter="0,0; 0.14,0.31; 0.43,0.73; 0.71,0.91; 1.0,1.0">
                                          <p:stCondLst>
                                            <p:cond delay="0"/>
                                          </p:stCondLst>
                                        </p:cTn>
                                        <p:tgtEl>
                                          <p:spTgt spid="37"/>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37"/>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3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3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3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3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37"/>
                                        </p:tgtEl>
                                        <p:attrNameLst>
                                          <p:attrName>ppt_y</p:attrName>
                                        </p:attrNameLst>
                                      </p:cBhvr>
                                      <p:tavLst>
                                        <p:tav tm="0">
                                          <p:val>
                                            <p:strVal val="ppt_y"/>
                                          </p:val>
                                        </p:tav>
                                        <p:tav tm="100000">
                                          <p:val>
                                            <p:strVal val="ppt_y+ppt_h"/>
                                          </p:val>
                                        </p:tav>
                                      </p:tavLst>
                                    </p:anim>
                                    <p:animScale>
                                      <p:cBhvr>
                                        <p:cTn id="38" dur="26">
                                          <p:stCondLst>
                                            <p:cond delay="620"/>
                                          </p:stCondLst>
                                        </p:cTn>
                                        <p:tgtEl>
                                          <p:spTgt spid="37"/>
                                        </p:tgtEl>
                                      </p:cBhvr>
                                      <p:to x="100000" y="60000"/>
                                    </p:animScale>
                                    <p:animScale>
                                      <p:cBhvr>
                                        <p:cTn id="39" dur="166" decel="50000">
                                          <p:stCondLst>
                                            <p:cond delay="646"/>
                                          </p:stCondLst>
                                        </p:cTn>
                                        <p:tgtEl>
                                          <p:spTgt spid="37"/>
                                        </p:tgtEl>
                                      </p:cBhvr>
                                      <p:to x="100000" y="100000"/>
                                    </p:animScale>
                                    <p:animScale>
                                      <p:cBhvr>
                                        <p:cTn id="40" dur="26">
                                          <p:stCondLst>
                                            <p:cond delay="1312"/>
                                          </p:stCondLst>
                                        </p:cTn>
                                        <p:tgtEl>
                                          <p:spTgt spid="37"/>
                                        </p:tgtEl>
                                      </p:cBhvr>
                                      <p:to x="100000" y="80000"/>
                                    </p:animScale>
                                    <p:animScale>
                                      <p:cBhvr>
                                        <p:cTn id="41" dur="166" decel="50000">
                                          <p:stCondLst>
                                            <p:cond delay="1338"/>
                                          </p:stCondLst>
                                        </p:cTn>
                                        <p:tgtEl>
                                          <p:spTgt spid="37"/>
                                        </p:tgtEl>
                                      </p:cBhvr>
                                      <p:to x="100000" y="100000"/>
                                    </p:animScale>
                                    <p:animScale>
                                      <p:cBhvr>
                                        <p:cTn id="42" dur="26">
                                          <p:stCondLst>
                                            <p:cond delay="1642"/>
                                          </p:stCondLst>
                                        </p:cTn>
                                        <p:tgtEl>
                                          <p:spTgt spid="37"/>
                                        </p:tgtEl>
                                      </p:cBhvr>
                                      <p:to x="100000" y="90000"/>
                                    </p:animScale>
                                    <p:animScale>
                                      <p:cBhvr>
                                        <p:cTn id="43" dur="166" decel="50000">
                                          <p:stCondLst>
                                            <p:cond delay="1668"/>
                                          </p:stCondLst>
                                        </p:cTn>
                                        <p:tgtEl>
                                          <p:spTgt spid="37"/>
                                        </p:tgtEl>
                                      </p:cBhvr>
                                      <p:to x="100000" y="100000"/>
                                    </p:animScale>
                                    <p:animScale>
                                      <p:cBhvr>
                                        <p:cTn id="44" dur="26">
                                          <p:stCondLst>
                                            <p:cond delay="1808"/>
                                          </p:stCondLst>
                                        </p:cTn>
                                        <p:tgtEl>
                                          <p:spTgt spid="37"/>
                                        </p:tgtEl>
                                      </p:cBhvr>
                                      <p:to x="100000" y="95000"/>
                                    </p:animScale>
                                    <p:animScale>
                                      <p:cBhvr>
                                        <p:cTn id="45" dur="166" decel="50000">
                                          <p:stCondLst>
                                            <p:cond delay="1834"/>
                                          </p:stCondLst>
                                        </p:cTn>
                                        <p:tgtEl>
                                          <p:spTgt spid="37"/>
                                        </p:tgtEl>
                                      </p:cBhvr>
                                      <p:to x="100000" y="100000"/>
                                    </p:animScale>
                                    <p:set>
                                      <p:cBhvr>
                                        <p:cTn id="46" dur="1" fill="hold">
                                          <p:stCondLst>
                                            <p:cond delay="1999"/>
                                          </p:stCondLst>
                                        </p:cTn>
                                        <p:tgtEl>
                                          <p:spTgt spid="3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6" presetClass="exit" presetSubtype="0" fill="hold" nodeType="clickEffect">
                                  <p:stCondLst>
                                    <p:cond delay="0"/>
                                  </p:stCondLst>
                                  <p:childTnLst>
                                    <p:animEffect transition="out" filter="wipe(down)">
                                      <p:cBhvr>
                                        <p:cTn id="50" dur="180" accel="50000">
                                          <p:stCondLst>
                                            <p:cond delay="1820"/>
                                          </p:stCondLst>
                                        </p:cTn>
                                        <p:tgtEl>
                                          <p:spTgt spid="40"/>
                                        </p:tgtEl>
                                      </p:cBhvr>
                                    </p:animEffect>
                                    <p:anim calcmode="lin" valueType="num">
                                      <p:cBhvr>
                                        <p:cTn id="51" dur="1822" tmFilter="0,0; 0.14,0.31; 0.43,0.73; 0.71,0.91; 1.0,1.0">
                                          <p:stCondLst>
                                            <p:cond delay="0"/>
                                          </p:stCondLst>
                                        </p:cTn>
                                        <p:tgtEl>
                                          <p:spTgt spid="40"/>
                                        </p:tgtEl>
                                        <p:attrNameLst>
                                          <p:attrName>ppt_x</p:attrName>
                                        </p:attrNameLst>
                                      </p:cBhvr>
                                      <p:tavLst>
                                        <p:tav tm="0">
                                          <p:val>
                                            <p:strVal val="ppt_x"/>
                                          </p:val>
                                        </p:tav>
                                        <p:tav tm="100000">
                                          <p:val>
                                            <p:strVal val="#ppt_x+0.25"/>
                                          </p:val>
                                        </p:tav>
                                      </p:tavLst>
                                    </p:anim>
                                    <p:anim calcmode="lin" valueType="num">
                                      <p:cBhvr>
                                        <p:cTn id="52" dur="178">
                                          <p:stCondLst>
                                            <p:cond delay="1822"/>
                                          </p:stCondLst>
                                        </p:cTn>
                                        <p:tgtEl>
                                          <p:spTgt spid="40"/>
                                        </p:tgtEl>
                                        <p:attrNameLst>
                                          <p:attrName>ppt_x</p:attrName>
                                        </p:attrNameLst>
                                      </p:cBhvr>
                                      <p:tavLst>
                                        <p:tav tm="0">
                                          <p:val>
                                            <p:strVal val="ppt_x"/>
                                          </p:val>
                                        </p:tav>
                                        <p:tav tm="100000">
                                          <p:val>
                                            <p:strVal val="ppt_x"/>
                                          </p:val>
                                        </p:tav>
                                      </p:tavLst>
                                    </p:anim>
                                    <p:anim calcmode="lin" valueType="num">
                                      <p:cBhvr>
                                        <p:cTn id="53" dur="664" tmFilter="0.0,0.0;0.25,0.07;0.50,0.2;0.75,0.467;1.0,1.0">
                                          <p:stCondLst>
                                            <p:cond delay="0"/>
                                          </p:stCondLst>
                                        </p:cTn>
                                        <p:tgtEl>
                                          <p:spTgt spid="4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54" dur="664" tmFilter="0, 0; 0.125,0.2665; 0.25,0.4; 0.375,0.465; 0.5,0.5;  0.625,0.535; 0.75,0.6; 0.875,0.7335; 1,1">
                                          <p:stCondLst>
                                            <p:cond delay="664"/>
                                          </p:stCondLst>
                                        </p:cTn>
                                        <p:tgtEl>
                                          <p:spTgt spid="4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55" dur="332" tmFilter="0, 0; 0.125,0.2665; 0.25,0.4; 0.375,0.465; 0.5,0.5;  0.625,0.535; 0.75,0.6; 0.875,0.7335; 1,1">
                                          <p:stCondLst>
                                            <p:cond delay="1324"/>
                                          </p:stCondLst>
                                        </p:cTn>
                                        <p:tgtEl>
                                          <p:spTgt spid="4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56" dur="164" tmFilter="0, 0; 0.125,0.2665; 0.25,0.4; 0.375,0.465; 0.5,0.5;  0.625,0.535; 0.75,0.6; 0.875,0.7335; 1,1">
                                          <p:stCondLst>
                                            <p:cond delay="1656"/>
                                          </p:stCondLst>
                                        </p:cTn>
                                        <p:tgtEl>
                                          <p:spTgt spid="4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57" dur="180" accel="50000">
                                          <p:stCondLst>
                                            <p:cond delay="1820"/>
                                          </p:stCondLst>
                                        </p:cTn>
                                        <p:tgtEl>
                                          <p:spTgt spid="40"/>
                                        </p:tgtEl>
                                        <p:attrNameLst>
                                          <p:attrName>ppt_y</p:attrName>
                                        </p:attrNameLst>
                                      </p:cBhvr>
                                      <p:tavLst>
                                        <p:tav tm="0">
                                          <p:val>
                                            <p:strVal val="ppt_y"/>
                                          </p:val>
                                        </p:tav>
                                        <p:tav tm="100000">
                                          <p:val>
                                            <p:strVal val="ppt_y+ppt_h"/>
                                          </p:val>
                                        </p:tav>
                                      </p:tavLst>
                                    </p:anim>
                                    <p:animScale>
                                      <p:cBhvr>
                                        <p:cTn id="58" dur="26">
                                          <p:stCondLst>
                                            <p:cond delay="620"/>
                                          </p:stCondLst>
                                        </p:cTn>
                                        <p:tgtEl>
                                          <p:spTgt spid="40"/>
                                        </p:tgtEl>
                                      </p:cBhvr>
                                      <p:to x="100000" y="60000"/>
                                    </p:animScale>
                                    <p:animScale>
                                      <p:cBhvr>
                                        <p:cTn id="59" dur="166" decel="50000">
                                          <p:stCondLst>
                                            <p:cond delay="646"/>
                                          </p:stCondLst>
                                        </p:cTn>
                                        <p:tgtEl>
                                          <p:spTgt spid="40"/>
                                        </p:tgtEl>
                                      </p:cBhvr>
                                      <p:to x="100000" y="100000"/>
                                    </p:animScale>
                                    <p:animScale>
                                      <p:cBhvr>
                                        <p:cTn id="60" dur="26">
                                          <p:stCondLst>
                                            <p:cond delay="1312"/>
                                          </p:stCondLst>
                                        </p:cTn>
                                        <p:tgtEl>
                                          <p:spTgt spid="40"/>
                                        </p:tgtEl>
                                      </p:cBhvr>
                                      <p:to x="100000" y="80000"/>
                                    </p:animScale>
                                    <p:animScale>
                                      <p:cBhvr>
                                        <p:cTn id="61" dur="166" decel="50000">
                                          <p:stCondLst>
                                            <p:cond delay="1338"/>
                                          </p:stCondLst>
                                        </p:cTn>
                                        <p:tgtEl>
                                          <p:spTgt spid="40"/>
                                        </p:tgtEl>
                                      </p:cBhvr>
                                      <p:to x="100000" y="100000"/>
                                    </p:animScale>
                                    <p:animScale>
                                      <p:cBhvr>
                                        <p:cTn id="62" dur="26">
                                          <p:stCondLst>
                                            <p:cond delay="1642"/>
                                          </p:stCondLst>
                                        </p:cTn>
                                        <p:tgtEl>
                                          <p:spTgt spid="40"/>
                                        </p:tgtEl>
                                      </p:cBhvr>
                                      <p:to x="100000" y="90000"/>
                                    </p:animScale>
                                    <p:animScale>
                                      <p:cBhvr>
                                        <p:cTn id="63" dur="166" decel="50000">
                                          <p:stCondLst>
                                            <p:cond delay="1668"/>
                                          </p:stCondLst>
                                        </p:cTn>
                                        <p:tgtEl>
                                          <p:spTgt spid="40"/>
                                        </p:tgtEl>
                                      </p:cBhvr>
                                      <p:to x="100000" y="100000"/>
                                    </p:animScale>
                                    <p:animScale>
                                      <p:cBhvr>
                                        <p:cTn id="64" dur="26">
                                          <p:stCondLst>
                                            <p:cond delay="1808"/>
                                          </p:stCondLst>
                                        </p:cTn>
                                        <p:tgtEl>
                                          <p:spTgt spid="40"/>
                                        </p:tgtEl>
                                      </p:cBhvr>
                                      <p:to x="100000" y="95000"/>
                                    </p:animScale>
                                    <p:animScale>
                                      <p:cBhvr>
                                        <p:cTn id="65" dur="166" decel="50000">
                                          <p:stCondLst>
                                            <p:cond delay="1834"/>
                                          </p:stCondLst>
                                        </p:cTn>
                                        <p:tgtEl>
                                          <p:spTgt spid="40"/>
                                        </p:tgtEl>
                                      </p:cBhvr>
                                      <p:to x="100000" y="100000"/>
                                    </p:animScale>
                                    <p:set>
                                      <p:cBhvr>
                                        <p:cTn id="66" dur="1" fill="hold">
                                          <p:stCondLst>
                                            <p:cond delay="1999"/>
                                          </p:stCondLst>
                                        </p:cTn>
                                        <p:tgtEl>
                                          <p:spTgt spid="4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98"/>
                                        </p:tgtEl>
                                        <p:attrNameLst>
                                          <p:attrName>style.visibility</p:attrName>
                                        </p:attrNameLst>
                                      </p:cBhvr>
                                      <p:to>
                                        <p:strVal val="visible"/>
                                      </p:to>
                                    </p:set>
                                    <p:anim calcmode="lin" valueType="num">
                                      <p:cBhvr>
                                        <p:cTn id="71" dur="1000" fill="hold"/>
                                        <p:tgtEl>
                                          <p:spTgt spid="98"/>
                                        </p:tgtEl>
                                        <p:attrNameLst>
                                          <p:attrName>ppt_w</p:attrName>
                                        </p:attrNameLst>
                                      </p:cBhvr>
                                      <p:tavLst>
                                        <p:tav tm="0">
                                          <p:val>
                                            <p:fltVal val="0"/>
                                          </p:val>
                                        </p:tav>
                                        <p:tav tm="100000">
                                          <p:val>
                                            <p:strVal val="#ppt_w"/>
                                          </p:val>
                                        </p:tav>
                                      </p:tavLst>
                                    </p:anim>
                                    <p:anim calcmode="lin" valueType="num">
                                      <p:cBhvr>
                                        <p:cTn id="72" dur="1000" fill="hold"/>
                                        <p:tgtEl>
                                          <p:spTgt spid="98"/>
                                        </p:tgtEl>
                                        <p:attrNameLst>
                                          <p:attrName>ppt_h</p:attrName>
                                        </p:attrNameLst>
                                      </p:cBhvr>
                                      <p:tavLst>
                                        <p:tav tm="0">
                                          <p:val>
                                            <p:fltVal val="0"/>
                                          </p:val>
                                        </p:tav>
                                        <p:tav tm="100000">
                                          <p:val>
                                            <p:strVal val="#ppt_h"/>
                                          </p:val>
                                        </p:tav>
                                      </p:tavLst>
                                    </p:anim>
                                    <p:anim calcmode="lin" valueType="num">
                                      <p:cBhvr>
                                        <p:cTn id="73" dur="1000" fill="hold"/>
                                        <p:tgtEl>
                                          <p:spTgt spid="98"/>
                                        </p:tgtEl>
                                        <p:attrNameLst>
                                          <p:attrName>style.rotation</p:attrName>
                                        </p:attrNameLst>
                                      </p:cBhvr>
                                      <p:tavLst>
                                        <p:tav tm="0">
                                          <p:val>
                                            <p:fltVal val="90"/>
                                          </p:val>
                                        </p:tav>
                                        <p:tav tm="100000">
                                          <p:val>
                                            <p:fltVal val="0"/>
                                          </p:val>
                                        </p:tav>
                                      </p:tavLst>
                                    </p:anim>
                                    <p:animEffect transition="in" filter="fade">
                                      <p:cBhvr>
                                        <p:cTn id="74" dur="1000"/>
                                        <p:tgtEl>
                                          <p:spTgt spid="98"/>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99"/>
                                        </p:tgtEl>
                                        <p:attrNameLst>
                                          <p:attrName>style.visibility</p:attrName>
                                        </p:attrNameLst>
                                      </p:cBhvr>
                                      <p:to>
                                        <p:strVal val="visible"/>
                                      </p:to>
                                    </p:set>
                                    <p:anim calcmode="lin" valueType="num">
                                      <p:cBhvr>
                                        <p:cTn id="79" dur="1000" fill="hold"/>
                                        <p:tgtEl>
                                          <p:spTgt spid="99"/>
                                        </p:tgtEl>
                                        <p:attrNameLst>
                                          <p:attrName>ppt_w</p:attrName>
                                        </p:attrNameLst>
                                      </p:cBhvr>
                                      <p:tavLst>
                                        <p:tav tm="0">
                                          <p:val>
                                            <p:fltVal val="0"/>
                                          </p:val>
                                        </p:tav>
                                        <p:tav tm="100000">
                                          <p:val>
                                            <p:strVal val="#ppt_w"/>
                                          </p:val>
                                        </p:tav>
                                      </p:tavLst>
                                    </p:anim>
                                    <p:anim calcmode="lin" valueType="num">
                                      <p:cBhvr>
                                        <p:cTn id="80" dur="1000" fill="hold"/>
                                        <p:tgtEl>
                                          <p:spTgt spid="99"/>
                                        </p:tgtEl>
                                        <p:attrNameLst>
                                          <p:attrName>ppt_h</p:attrName>
                                        </p:attrNameLst>
                                      </p:cBhvr>
                                      <p:tavLst>
                                        <p:tav tm="0">
                                          <p:val>
                                            <p:fltVal val="0"/>
                                          </p:val>
                                        </p:tav>
                                        <p:tav tm="100000">
                                          <p:val>
                                            <p:strVal val="#ppt_h"/>
                                          </p:val>
                                        </p:tav>
                                      </p:tavLst>
                                    </p:anim>
                                    <p:anim calcmode="lin" valueType="num">
                                      <p:cBhvr>
                                        <p:cTn id="81" dur="1000" fill="hold"/>
                                        <p:tgtEl>
                                          <p:spTgt spid="99"/>
                                        </p:tgtEl>
                                        <p:attrNameLst>
                                          <p:attrName>style.rotation</p:attrName>
                                        </p:attrNameLst>
                                      </p:cBhvr>
                                      <p:tavLst>
                                        <p:tav tm="0">
                                          <p:val>
                                            <p:fltVal val="90"/>
                                          </p:val>
                                        </p:tav>
                                        <p:tav tm="100000">
                                          <p:val>
                                            <p:fltVal val="0"/>
                                          </p:val>
                                        </p:tav>
                                      </p:tavLst>
                                    </p:anim>
                                    <p:animEffect transition="in" filter="fade">
                                      <p:cBhvr>
                                        <p:cTn id="82" dur="1000"/>
                                        <p:tgtEl>
                                          <p:spTgt spid="99"/>
                                        </p:tgtEl>
                                      </p:cBhvr>
                                    </p:animEffect>
                                  </p:childTnLst>
                                </p:cTn>
                              </p:par>
                            </p:childTnLst>
                          </p:cTn>
                        </p:par>
                      </p:childTnLst>
                    </p:cTn>
                  </p:par>
                  <p:par>
                    <p:cTn id="83" fill="hold">
                      <p:stCondLst>
                        <p:cond delay="indefinite"/>
                      </p:stCondLst>
                      <p:childTnLst>
                        <p:par>
                          <p:cTn id="84" fill="hold">
                            <p:stCondLst>
                              <p:cond delay="0"/>
                            </p:stCondLst>
                            <p:childTnLst>
                              <p:par>
                                <p:cTn id="85" presetID="31" presetClass="entr" presetSubtype="0" fill="hold" nodeType="clickEffect">
                                  <p:stCondLst>
                                    <p:cond delay="0"/>
                                  </p:stCondLst>
                                  <p:childTnLst>
                                    <p:set>
                                      <p:cBhvr>
                                        <p:cTn id="86" dur="1" fill="hold">
                                          <p:stCondLst>
                                            <p:cond delay="0"/>
                                          </p:stCondLst>
                                        </p:cTn>
                                        <p:tgtEl>
                                          <p:spTgt spid="100"/>
                                        </p:tgtEl>
                                        <p:attrNameLst>
                                          <p:attrName>style.visibility</p:attrName>
                                        </p:attrNameLst>
                                      </p:cBhvr>
                                      <p:to>
                                        <p:strVal val="visible"/>
                                      </p:to>
                                    </p:set>
                                    <p:anim calcmode="lin" valueType="num">
                                      <p:cBhvr>
                                        <p:cTn id="87" dur="1000" fill="hold"/>
                                        <p:tgtEl>
                                          <p:spTgt spid="100"/>
                                        </p:tgtEl>
                                        <p:attrNameLst>
                                          <p:attrName>ppt_w</p:attrName>
                                        </p:attrNameLst>
                                      </p:cBhvr>
                                      <p:tavLst>
                                        <p:tav tm="0">
                                          <p:val>
                                            <p:fltVal val="0"/>
                                          </p:val>
                                        </p:tav>
                                        <p:tav tm="100000">
                                          <p:val>
                                            <p:strVal val="#ppt_w"/>
                                          </p:val>
                                        </p:tav>
                                      </p:tavLst>
                                    </p:anim>
                                    <p:anim calcmode="lin" valueType="num">
                                      <p:cBhvr>
                                        <p:cTn id="88" dur="1000" fill="hold"/>
                                        <p:tgtEl>
                                          <p:spTgt spid="100"/>
                                        </p:tgtEl>
                                        <p:attrNameLst>
                                          <p:attrName>ppt_h</p:attrName>
                                        </p:attrNameLst>
                                      </p:cBhvr>
                                      <p:tavLst>
                                        <p:tav tm="0">
                                          <p:val>
                                            <p:fltVal val="0"/>
                                          </p:val>
                                        </p:tav>
                                        <p:tav tm="100000">
                                          <p:val>
                                            <p:strVal val="#ppt_h"/>
                                          </p:val>
                                        </p:tav>
                                      </p:tavLst>
                                    </p:anim>
                                    <p:anim calcmode="lin" valueType="num">
                                      <p:cBhvr>
                                        <p:cTn id="89" dur="1000" fill="hold"/>
                                        <p:tgtEl>
                                          <p:spTgt spid="100"/>
                                        </p:tgtEl>
                                        <p:attrNameLst>
                                          <p:attrName>style.rotation</p:attrName>
                                        </p:attrNameLst>
                                      </p:cBhvr>
                                      <p:tavLst>
                                        <p:tav tm="0">
                                          <p:val>
                                            <p:fltVal val="90"/>
                                          </p:val>
                                        </p:tav>
                                        <p:tav tm="100000">
                                          <p:val>
                                            <p:fltVal val="0"/>
                                          </p:val>
                                        </p:tav>
                                      </p:tavLst>
                                    </p:anim>
                                    <p:animEffect transition="in" filter="fade">
                                      <p:cBhvr>
                                        <p:cTn id="90"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1"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Keeping the Leadership Team on Track</a:t>
            </a:r>
            <a:endParaRPr lang="en-US" dirty="0"/>
          </a:p>
        </p:txBody>
      </p:sp>
      <p:pic>
        <p:nvPicPr>
          <p:cNvPr id="4" name="Content Placeholder 3"/>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512762" y="2522452"/>
            <a:ext cx="8097837" cy="391055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custData r:id="rId1"/>
    </p:custDataLst>
    <p:extLst>
      <p:ext uri="{BB962C8B-B14F-4D97-AF65-F5344CB8AC3E}">
        <p14:creationId xmlns:p14="http://schemas.microsoft.com/office/powerpoint/2010/main" val="506349521"/>
      </p:ext>
    </p:extLst>
  </p:cSld>
  <p:clrMapOvr>
    <a:masterClrMapping/>
  </p:clrMapOvr>
  <mc:AlternateContent xmlns:mc="http://schemas.openxmlformats.org/markup-compatibility/2006" xmlns:p14="http://schemas.microsoft.com/office/powerpoint/2010/main">
    <mc:Choice Requires="p14">
      <p:transition spd="med" p14:dur="700" advTm="32564">
        <p:fade/>
      </p:transition>
    </mc:Choice>
    <mc:Fallback xmlns="">
      <p:transition spd="med" advTm="325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loud Callout 5"/>
          <p:cNvSpPr/>
          <p:nvPr/>
        </p:nvSpPr>
        <p:spPr>
          <a:xfrm>
            <a:off x="1371600" y="3733800"/>
            <a:ext cx="2438400" cy="1828800"/>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7" name="Cloud Callout 6"/>
          <p:cNvSpPr/>
          <p:nvPr/>
        </p:nvSpPr>
        <p:spPr>
          <a:xfrm>
            <a:off x="4465262" y="2854411"/>
            <a:ext cx="2438400" cy="1828800"/>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Cloud Callout 7"/>
          <p:cNvSpPr/>
          <p:nvPr/>
        </p:nvSpPr>
        <p:spPr>
          <a:xfrm>
            <a:off x="2494359" y="1818503"/>
            <a:ext cx="2438400" cy="1828800"/>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9" name="Cloud Callout 8"/>
          <p:cNvSpPr/>
          <p:nvPr/>
        </p:nvSpPr>
        <p:spPr>
          <a:xfrm>
            <a:off x="4800101" y="817606"/>
            <a:ext cx="2438400" cy="1828800"/>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0" name="Cloud Callout 9"/>
          <p:cNvSpPr/>
          <p:nvPr/>
        </p:nvSpPr>
        <p:spPr>
          <a:xfrm>
            <a:off x="3580901" y="4426235"/>
            <a:ext cx="2438400" cy="1828800"/>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Cloud Callout 10"/>
          <p:cNvSpPr/>
          <p:nvPr/>
        </p:nvSpPr>
        <p:spPr>
          <a:xfrm>
            <a:off x="6339724" y="2725923"/>
            <a:ext cx="2438400" cy="1828800"/>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2" name="Cloud Callout 11"/>
          <p:cNvSpPr/>
          <p:nvPr/>
        </p:nvSpPr>
        <p:spPr>
          <a:xfrm>
            <a:off x="552466" y="1966556"/>
            <a:ext cx="2438400" cy="1828800"/>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3" name="Cloud Callout 12"/>
          <p:cNvSpPr/>
          <p:nvPr/>
        </p:nvSpPr>
        <p:spPr>
          <a:xfrm>
            <a:off x="5737332" y="4461246"/>
            <a:ext cx="2438400" cy="1828800"/>
          </a:xfrm>
          <a:prstGeom prst="cloud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TextBox 2"/>
          <p:cNvSpPr txBox="1"/>
          <p:nvPr/>
        </p:nvSpPr>
        <p:spPr>
          <a:xfrm>
            <a:off x="1371600" y="2896850"/>
            <a:ext cx="6553200" cy="1446550"/>
          </a:xfrm>
          <a:prstGeom prst="rect">
            <a:avLst/>
          </a:prstGeom>
          <a:noFill/>
        </p:spPr>
        <p:txBody>
          <a:bodyPr wrap="square" rtlCol="0">
            <a:spAutoFit/>
          </a:bodyPr>
          <a:lstStyle/>
          <a:p>
            <a:pPr algn="ctr"/>
            <a:r>
              <a:rPr lang="en-US" sz="8800" dirty="0" err="1" smtClean="0">
                <a:solidFill>
                  <a:srgbClr val="FF0000"/>
                </a:solidFill>
              </a:rPr>
              <a:t>Indistar</a:t>
            </a:r>
            <a:endParaRPr lang="en-US" sz="8800" dirty="0">
              <a:solidFill>
                <a:srgbClr val="FF0000"/>
              </a:solidFill>
            </a:endParaRPr>
          </a:p>
        </p:txBody>
      </p:sp>
      <p:pic>
        <p:nvPicPr>
          <p:cNvPr id="5" name="Audio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3381075143"/>
      </p:ext>
    </p:extLst>
  </p:cSld>
  <p:clrMapOvr>
    <a:masterClrMapping/>
  </p:clrMapOvr>
  <mc:AlternateContent xmlns:mc="http://schemas.openxmlformats.org/markup-compatibility/2006" xmlns:p14="http://schemas.microsoft.com/office/powerpoint/2010/main">
    <mc:Choice Requires="p14">
      <p:transition spd="med" p14:dur="700" advTm="50954">
        <p:fade/>
      </p:transition>
    </mc:Choice>
    <mc:Fallback xmlns="">
      <p:transition spd="med" advTm="509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xit" presetSubtype="32" fill="hold" grpId="1" nodeType="clickEffect">
                                  <p:stCondLst>
                                    <p:cond delay="0"/>
                                  </p:stCondLst>
                                  <p:childTnLst>
                                    <p:anim calcmode="lin" valueType="num">
                                      <p:cBhvr>
                                        <p:cTn id="66" dur="500"/>
                                        <p:tgtEl>
                                          <p:spTgt spid="6"/>
                                        </p:tgtEl>
                                        <p:attrNameLst>
                                          <p:attrName>ppt_w</p:attrName>
                                        </p:attrNameLst>
                                      </p:cBhvr>
                                      <p:tavLst>
                                        <p:tav tm="0">
                                          <p:val>
                                            <p:strVal val="ppt_w"/>
                                          </p:val>
                                        </p:tav>
                                        <p:tav tm="100000">
                                          <p:val>
                                            <p:fltVal val="0"/>
                                          </p:val>
                                        </p:tav>
                                      </p:tavLst>
                                    </p:anim>
                                    <p:anim calcmode="lin" valueType="num">
                                      <p:cBhvr>
                                        <p:cTn id="67" dur="500"/>
                                        <p:tgtEl>
                                          <p:spTgt spid="6"/>
                                        </p:tgtEl>
                                        <p:attrNameLst>
                                          <p:attrName>ppt_h</p:attrName>
                                        </p:attrNameLst>
                                      </p:cBhvr>
                                      <p:tavLst>
                                        <p:tav tm="0">
                                          <p:val>
                                            <p:strVal val="ppt_h"/>
                                          </p:val>
                                        </p:tav>
                                        <p:tav tm="100000">
                                          <p:val>
                                            <p:fltVal val="0"/>
                                          </p:val>
                                        </p:tav>
                                      </p:tavLst>
                                    </p:anim>
                                    <p:animEffect transition="out" filter="fade">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par>
                                <p:cTn id="70" presetID="53" presetClass="exit" presetSubtype="32" fill="hold" grpId="1" nodeType="withEffect">
                                  <p:stCondLst>
                                    <p:cond delay="0"/>
                                  </p:stCondLst>
                                  <p:childTnLst>
                                    <p:anim calcmode="lin" valueType="num">
                                      <p:cBhvr>
                                        <p:cTn id="71" dur="500"/>
                                        <p:tgtEl>
                                          <p:spTgt spid="12"/>
                                        </p:tgtEl>
                                        <p:attrNameLst>
                                          <p:attrName>ppt_w</p:attrName>
                                        </p:attrNameLst>
                                      </p:cBhvr>
                                      <p:tavLst>
                                        <p:tav tm="0">
                                          <p:val>
                                            <p:strVal val="ppt_w"/>
                                          </p:val>
                                        </p:tav>
                                        <p:tav tm="100000">
                                          <p:val>
                                            <p:fltVal val="0"/>
                                          </p:val>
                                        </p:tav>
                                      </p:tavLst>
                                    </p:anim>
                                    <p:anim calcmode="lin" valueType="num">
                                      <p:cBhvr>
                                        <p:cTn id="72" dur="500"/>
                                        <p:tgtEl>
                                          <p:spTgt spid="12"/>
                                        </p:tgtEl>
                                        <p:attrNameLst>
                                          <p:attrName>ppt_h</p:attrName>
                                        </p:attrNameLst>
                                      </p:cBhvr>
                                      <p:tavLst>
                                        <p:tav tm="0">
                                          <p:val>
                                            <p:strVal val="ppt_h"/>
                                          </p:val>
                                        </p:tav>
                                        <p:tav tm="100000">
                                          <p:val>
                                            <p:fltVal val="0"/>
                                          </p:val>
                                        </p:tav>
                                      </p:tavLst>
                                    </p:anim>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par>
                                <p:cTn id="75" presetID="53" presetClass="exit" presetSubtype="32" fill="hold" grpId="1" nodeType="withEffect">
                                  <p:stCondLst>
                                    <p:cond delay="0"/>
                                  </p:stCondLst>
                                  <p:childTnLst>
                                    <p:anim calcmode="lin" valueType="num">
                                      <p:cBhvr>
                                        <p:cTn id="76" dur="500"/>
                                        <p:tgtEl>
                                          <p:spTgt spid="8"/>
                                        </p:tgtEl>
                                        <p:attrNameLst>
                                          <p:attrName>ppt_w</p:attrName>
                                        </p:attrNameLst>
                                      </p:cBhvr>
                                      <p:tavLst>
                                        <p:tav tm="0">
                                          <p:val>
                                            <p:strVal val="ppt_w"/>
                                          </p:val>
                                        </p:tav>
                                        <p:tav tm="100000">
                                          <p:val>
                                            <p:fltVal val="0"/>
                                          </p:val>
                                        </p:tav>
                                      </p:tavLst>
                                    </p:anim>
                                    <p:anim calcmode="lin" valueType="num">
                                      <p:cBhvr>
                                        <p:cTn id="77" dur="500"/>
                                        <p:tgtEl>
                                          <p:spTgt spid="8"/>
                                        </p:tgtEl>
                                        <p:attrNameLst>
                                          <p:attrName>ppt_h</p:attrName>
                                        </p:attrNameLst>
                                      </p:cBhvr>
                                      <p:tavLst>
                                        <p:tav tm="0">
                                          <p:val>
                                            <p:strVal val="ppt_h"/>
                                          </p:val>
                                        </p:tav>
                                        <p:tav tm="100000">
                                          <p:val>
                                            <p:fltVal val="0"/>
                                          </p:val>
                                        </p:tav>
                                      </p:tavLst>
                                    </p:anim>
                                    <p:animEffect transition="out" filter="fade">
                                      <p:cBhvr>
                                        <p:cTn id="78" dur="500"/>
                                        <p:tgtEl>
                                          <p:spTgt spid="8"/>
                                        </p:tgtEl>
                                      </p:cBhvr>
                                    </p:animEffect>
                                    <p:set>
                                      <p:cBhvr>
                                        <p:cTn id="79" dur="1" fill="hold">
                                          <p:stCondLst>
                                            <p:cond delay="499"/>
                                          </p:stCondLst>
                                        </p:cTn>
                                        <p:tgtEl>
                                          <p:spTgt spid="8"/>
                                        </p:tgtEl>
                                        <p:attrNameLst>
                                          <p:attrName>style.visibility</p:attrName>
                                        </p:attrNameLst>
                                      </p:cBhvr>
                                      <p:to>
                                        <p:strVal val="hidden"/>
                                      </p:to>
                                    </p:set>
                                  </p:childTnLst>
                                </p:cTn>
                              </p:par>
                              <p:par>
                                <p:cTn id="80" presetID="53" presetClass="exit" presetSubtype="32" fill="hold" grpId="1" nodeType="withEffect">
                                  <p:stCondLst>
                                    <p:cond delay="0"/>
                                  </p:stCondLst>
                                  <p:childTnLst>
                                    <p:anim calcmode="lin" valueType="num">
                                      <p:cBhvr>
                                        <p:cTn id="81" dur="500"/>
                                        <p:tgtEl>
                                          <p:spTgt spid="9"/>
                                        </p:tgtEl>
                                        <p:attrNameLst>
                                          <p:attrName>ppt_w</p:attrName>
                                        </p:attrNameLst>
                                      </p:cBhvr>
                                      <p:tavLst>
                                        <p:tav tm="0">
                                          <p:val>
                                            <p:strVal val="ppt_w"/>
                                          </p:val>
                                        </p:tav>
                                        <p:tav tm="100000">
                                          <p:val>
                                            <p:fltVal val="0"/>
                                          </p:val>
                                        </p:tav>
                                      </p:tavLst>
                                    </p:anim>
                                    <p:anim calcmode="lin" valueType="num">
                                      <p:cBhvr>
                                        <p:cTn id="82" dur="500"/>
                                        <p:tgtEl>
                                          <p:spTgt spid="9"/>
                                        </p:tgtEl>
                                        <p:attrNameLst>
                                          <p:attrName>ppt_h</p:attrName>
                                        </p:attrNameLst>
                                      </p:cBhvr>
                                      <p:tavLst>
                                        <p:tav tm="0">
                                          <p:val>
                                            <p:strVal val="ppt_h"/>
                                          </p:val>
                                        </p:tav>
                                        <p:tav tm="100000">
                                          <p:val>
                                            <p:fltVal val="0"/>
                                          </p:val>
                                        </p:tav>
                                      </p:tavLst>
                                    </p:anim>
                                    <p:animEffect transition="out" filter="fade">
                                      <p:cBhvr>
                                        <p:cTn id="83" dur="500"/>
                                        <p:tgtEl>
                                          <p:spTgt spid="9"/>
                                        </p:tgtEl>
                                      </p:cBhvr>
                                    </p:animEffect>
                                    <p:set>
                                      <p:cBhvr>
                                        <p:cTn id="84" dur="1" fill="hold">
                                          <p:stCondLst>
                                            <p:cond delay="499"/>
                                          </p:stCondLst>
                                        </p:cTn>
                                        <p:tgtEl>
                                          <p:spTgt spid="9"/>
                                        </p:tgtEl>
                                        <p:attrNameLst>
                                          <p:attrName>style.visibility</p:attrName>
                                        </p:attrNameLst>
                                      </p:cBhvr>
                                      <p:to>
                                        <p:strVal val="hidden"/>
                                      </p:to>
                                    </p:set>
                                  </p:childTnLst>
                                </p:cTn>
                              </p:par>
                              <p:par>
                                <p:cTn id="85" presetID="53" presetClass="exit" presetSubtype="32" fill="hold" grpId="1" nodeType="withEffect">
                                  <p:stCondLst>
                                    <p:cond delay="0"/>
                                  </p:stCondLst>
                                  <p:childTnLst>
                                    <p:anim calcmode="lin" valueType="num">
                                      <p:cBhvr>
                                        <p:cTn id="86" dur="500"/>
                                        <p:tgtEl>
                                          <p:spTgt spid="11"/>
                                        </p:tgtEl>
                                        <p:attrNameLst>
                                          <p:attrName>ppt_w</p:attrName>
                                        </p:attrNameLst>
                                      </p:cBhvr>
                                      <p:tavLst>
                                        <p:tav tm="0">
                                          <p:val>
                                            <p:strVal val="ppt_w"/>
                                          </p:val>
                                        </p:tav>
                                        <p:tav tm="100000">
                                          <p:val>
                                            <p:fltVal val="0"/>
                                          </p:val>
                                        </p:tav>
                                      </p:tavLst>
                                    </p:anim>
                                    <p:anim calcmode="lin" valueType="num">
                                      <p:cBhvr>
                                        <p:cTn id="87" dur="500"/>
                                        <p:tgtEl>
                                          <p:spTgt spid="11"/>
                                        </p:tgtEl>
                                        <p:attrNameLst>
                                          <p:attrName>ppt_h</p:attrName>
                                        </p:attrNameLst>
                                      </p:cBhvr>
                                      <p:tavLst>
                                        <p:tav tm="0">
                                          <p:val>
                                            <p:strVal val="ppt_h"/>
                                          </p:val>
                                        </p:tav>
                                        <p:tav tm="100000">
                                          <p:val>
                                            <p:fltVal val="0"/>
                                          </p:val>
                                        </p:tav>
                                      </p:tavLst>
                                    </p:anim>
                                    <p:animEffect transition="out" filter="fade">
                                      <p:cBhvr>
                                        <p:cTn id="88" dur="500"/>
                                        <p:tgtEl>
                                          <p:spTgt spid="11"/>
                                        </p:tgtEl>
                                      </p:cBhvr>
                                    </p:animEffect>
                                    <p:set>
                                      <p:cBhvr>
                                        <p:cTn id="89" dur="1" fill="hold">
                                          <p:stCondLst>
                                            <p:cond delay="499"/>
                                          </p:stCondLst>
                                        </p:cTn>
                                        <p:tgtEl>
                                          <p:spTgt spid="11"/>
                                        </p:tgtEl>
                                        <p:attrNameLst>
                                          <p:attrName>style.visibility</p:attrName>
                                        </p:attrNameLst>
                                      </p:cBhvr>
                                      <p:to>
                                        <p:strVal val="hidden"/>
                                      </p:to>
                                    </p:set>
                                  </p:childTnLst>
                                </p:cTn>
                              </p:par>
                              <p:par>
                                <p:cTn id="90" presetID="53" presetClass="exit" presetSubtype="32" fill="hold" grpId="1" nodeType="withEffect">
                                  <p:stCondLst>
                                    <p:cond delay="0"/>
                                  </p:stCondLst>
                                  <p:childTnLst>
                                    <p:anim calcmode="lin" valueType="num">
                                      <p:cBhvr>
                                        <p:cTn id="91" dur="500"/>
                                        <p:tgtEl>
                                          <p:spTgt spid="7"/>
                                        </p:tgtEl>
                                        <p:attrNameLst>
                                          <p:attrName>ppt_w</p:attrName>
                                        </p:attrNameLst>
                                      </p:cBhvr>
                                      <p:tavLst>
                                        <p:tav tm="0">
                                          <p:val>
                                            <p:strVal val="ppt_w"/>
                                          </p:val>
                                        </p:tav>
                                        <p:tav tm="100000">
                                          <p:val>
                                            <p:fltVal val="0"/>
                                          </p:val>
                                        </p:tav>
                                      </p:tavLst>
                                    </p:anim>
                                    <p:anim calcmode="lin" valueType="num">
                                      <p:cBhvr>
                                        <p:cTn id="92" dur="500"/>
                                        <p:tgtEl>
                                          <p:spTgt spid="7"/>
                                        </p:tgtEl>
                                        <p:attrNameLst>
                                          <p:attrName>ppt_h</p:attrName>
                                        </p:attrNameLst>
                                      </p:cBhvr>
                                      <p:tavLst>
                                        <p:tav tm="0">
                                          <p:val>
                                            <p:strVal val="ppt_h"/>
                                          </p:val>
                                        </p:tav>
                                        <p:tav tm="100000">
                                          <p:val>
                                            <p:fltVal val="0"/>
                                          </p:val>
                                        </p:tav>
                                      </p:tavLst>
                                    </p:anim>
                                    <p:animEffect transition="out" filter="fade">
                                      <p:cBhvr>
                                        <p:cTn id="93" dur="500"/>
                                        <p:tgtEl>
                                          <p:spTgt spid="7"/>
                                        </p:tgtEl>
                                      </p:cBhvr>
                                    </p:animEffect>
                                    <p:set>
                                      <p:cBhvr>
                                        <p:cTn id="94" dur="1" fill="hold">
                                          <p:stCondLst>
                                            <p:cond delay="499"/>
                                          </p:stCondLst>
                                        </p:cTn>
                                        <p:tgtEl>
                                          <p:spTgt spid="7"/>
                                        </p:tgtEl>
                                        <p:attrNameLst>
                                          <p:attrName>style.visibility</p:attrName>
                                        </p:attrNameLst>
                                      </p:cBhvr>
                                      <p:to>
                                        <p:strVal val="hidden"/>
                                      </p:to>
                                    </p:set>
                                  </p:childTnLst>
                                </p:cTn>
                              </p:par>
                              <p:par>
                                <p:cTn id="95" presetID="53" presetClass="exit" presetSubtype="32" fill="hold" grpId="1" nodeType="withEffect">
                                  <p:stCondLst>
                                    <p:cond delay="0"/>
                                  </p:stCondLst>
                                  <p:childTnLst>
                                    <p:anim calcmode="lin" valueType="num">
                                      <p:cBhvr>
                                        <p:cTn id="96" dur="500"/>
                                        <p:tgtEl>
                                          <p:spTgt spid="10"/>
                                        </p:tgtEl>
                                        <p:attrNameLst>
                                          <p:attrName>ppt_w</p:attrName>
                                        </p:attrNameLst>
                                      </p:cBhvr>
                                      <p:tavLst>
                                        <p:tav tm="0">
                                          <p:val>
                                            <p:strVal val="ppt_w"/>
                                          </p:val>
                                        </p:tav>
                                        <p:tav tm="100000">
                                          <p:val>
                                            <p:fltVal val="0"/>
                                          </p:val>
                                        </p:tav>
                                      </p:tavLst>
                                    </p:anim>
                                    <p:anim calcmode="lin" valueType="num">
                                      <p:cBhvr>
                                        <p:cTn id="97" dur="500"/>
                                        <p:tgtEl>
                                          <p:spTgt spid="10"/>
                                        </p:tgtEl>
                                        <p:attrNameLst>
                                          <p:attrName>ppt_h</p:attrName>
                                        </p:attrNameLst>
                                      </p:cBhvr>
                                      <p:tavLst>
                                        <p:tav tm="0">
                                          <p:val>
                                            <p:strVal val="ppt_h"/>
                                          </p:val>
                                        </p:tav>
                                        <p:tav tm="100000">
                                          <p:val>
                                            <p:fltVal val="0"/>
                                          </p:val>
                                        </p:tav>
                                      </p:tavLst>
                                    </p:anim>
                                    <p:animEffect transition="out" filter="fade">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53" presetClass="exit" presetSubtype="32" fill="hold" grpId="1" nodeType="withEffect">
                                  <p:stCondLst>
                                    <p:cond delay="0"/>
                                  </p:stCondLst>
                                  <p:childTnLst>
                                    <p:anim calcmode="lin" valueType="num">
                                      <p:cBhvr>
                                        <p:cTn id="101" dur="500"/>
                                        <p:tgtEl>
                                          <p:spTgt spid="13"/>
                                        </p:tgtEl>
                                        <p:attrNameLst>
                                          <p:attrName>ppt_w</p:attrName>
                                        </p:attrNameLst>
                                      </p:cBhvr>
                                      <p:tavLst>
                                        <p:tav tm="0">
                                          <p:val>
                                            <p:strVal val="ppt_w"/>
                                          </p:val>
                                        </p:tav>
                                        <p:tav tm="100000">
                                          <p:val>
                                            <p:fltVal val="0"/>
                                          </p:val>
                                        </p:tav>
                                      </p:tavLst>
                                    </p:anim>
                                    <p:anim calcmode="lin" valueType="num">
                                      <p:cBhvr>
                                        <p:cTn id="102" dur="500"/>
                                        <p:tgtEl>
                                          <p:spTgt spid="13"/>
                                        </p:tgtEl>
                                        <p:attrNameLst>
                                          <p:attrName>ppt_h</p:attrName>
                                        </p:attrNameLst>
                                      </p:cBhvr>
                                      <p:tavLst>
                                        <p:tav tm="0">
                                          <p:val>
                                            <p:strVal val="ppt_h"/>
                                          </p:val>
                                        </p:tav>
                                        <p:tav tm="100000">
                                          <p:val>
                                            <p:fltVal val="0"/>
                                          </p:val>
                                        </p:tav>
                                      </p:tavLst>
                                    </p:anim>
                                    <p:animEffect transition="out" filter="fade">
                                      <p:cBhvr>
                                        <p:cTn id="103" dur="500"/>
                                        <p:tgtEl>
                                          <p:spTgt spid="13"/>
                                        </p:tgtEl>
                                      </p:cBhvr>
                                    </p:animEffect>
                                    <p:set>
                                      <p:cBhvr>
                                        <p:cTn id="104" dur="1" fill="hold">
                                          <p:stCondLst>
                                            <p:cond delay="499"/>
                                          </p:stCondLst>
                                        </p:cTn>
                                        <p:tgtEl>
                                          <p:spTgt spid="13"/>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grpId="0" nodeType="clickEffect">
                                  <p:stCondLst>
                                    <p:cond delay="0"/>
                                  </p:stCondLst>
                                  <p:childTnLst>
                                    <p:set>
                                      <p:cBhvr>
                                        <p:cTn id="108" dur="1" fill="hold">
                                          <p:stCondLst>
                                            <p:cond delay="0"/>
                                          </p:stCondLst>
                                        </p:cTn>
                                        <p:tgtEl>
                                          <p:spTgt spid="3"/>
                                        </p:tgtEl>
                                        <p:attrNameLst>
                                          <p:attrName>style.visibility</p:attrName>
                                        </p:attrNameLst>
                                      </p:cBhvr>
                                      <p:to>
                                        <p:strVal val="visible"/>
                                      </p:to>
                                    </p:set>
                                    <p:animEffect transition="in" filter="randombar(horizontal)">
                                      <p:cBhvr>
                                        <p:cTn id="10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0" fill="hold" display="0">
                  <p:stCondLst>
                    <p:cond delay="indefinite"/>
                  </p:stCondLst>
                  <p:endCondLst>
                    <p:cond evt="onStopAudio" delay="0">
                      <p:tgtEl>
                        <p:sldTgt/>
                      </p:tgtEl>
                    </p:cond>
                  </p:endCondLst>
                </p:cTn>
                <p:tgtEl>
                  <p:spTgt spid="5"/>
                </p:tgtEl>
              </p:cMediaNode>
            </p:audio>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we began</a:t>
            </a:r>
            <a:endParaRPr lang="en-US" dirty="0"/>
          </a:p>
        </p:txBody>
      </p:sp>
      <p:sp>
        <p:nvSpPr>
          <p:cNvPr id="3" name="Content Placeholder 2"/>
          <p:cNvSpPr>
            <a:spLocks noGrp="1"/>
          </p:cNvSpPr>
          <p:nvPr>
            <p:ph idx="1"/>
          </p:nvPr>
        </p:nvSpPr>
        <p:spPr>
          <a:xfrm>
            <a:off x="513159" y="1964268"/>
            <a:ext cx="6400800" cy="3615267"/>
          </a:xfrm>
        </p:spPr>
        <p:txBody>
          <a:bodyPr>
            <a:normAutofit/>
          </a:bodyPr>
          <a:lstStyle/>
          <a:p>
            <a:r>
              <a:rPr lang="en-US" sz="2800" dirty="0" smtClean="0">
                <a:latin typeface="Calibri" panose="020F0502020204030204" pitchFamily="34" charset="0"/>
                <a:cs typeface="Calibri" panose="020F0502020204030204" pitchFamily="34" charset="0"/>
              </a:rPr>
              <a:t>Do you remember your first day on the job? (as a teacher or as an administrator)</a:t>
            </a:r>
          </a:p>
          <a:p>
            <a:r>
              <a:rPr lang="en-US" sz="2800" dirty="0" smtClean="0">
                <a:latin typeface="Calibri" panose="020F0502020204030204" pitchFamily="34" charset="0"/>
                <a:cs typeface="Calibri" panose="020F0502020204030204" pitchFamily="34" charset="0"/>
              </a:rPr>
              <a:t>What were your feelings? </a:t>
            </a:r>
          </a:p>
          <a:p>
            <a:r>
              <a:rPr lang="en-US" sz="2800" dirty="0" smtClean="0">
                <a:latin typeface="Calibri" panose="020F0502020204030204" pitchFamily="34" charset="0"/>
                <a:cs typeface="Calibri" panose="020F0502020204030204" pitchFamily="34" charset="0"/>
              </a:rPr>
              <a:t>Did you feel prepared?</a:t>
            </a:r>
          </a:p>
          <a:p>
            <a:r>
              <a:rPr lang="en-US" sz="2800" dirty="0" smtClean="0">
                <a:latin typeface="Calibri" panose="020F0502020204030204" pitchFamily="34" charset="0"/>
                <a:cs typeface="Calibri" panose="020F0502020204030204" pitchFamily="34" charset="0"/>
              </a:rPr>
              <a:t>How did that first day go? The first week?</a:t>
            </a:r>
            <a:endParaRPr lang="en-US" sz="2800"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7"/>
          <a:stretch>
            <a:fillRect/>
          </a:stretch>
        </p:blipFill>
        <p:spPr>
          <a:xfrm>
            <a:off x="6781800" y="4580217"/>
            <a:ext cx="2013676" cy="1731682"/>
          </a:xfrm>
          <a:prstGeom prst="rect">
            <a:avLst/>
          </a:prstGeom>
        </p:spPr>
      </p:pic>
      <p:pic>
        <p:nvPicPr>
          <p:cNvPr id="14" name="Audio 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2230183590"/>
      </p:ext>
    </p:extLst>
  </p:cSld>
  <p:clrMapOvr>
    <a:masterClrMapping/>
  </p:clrMapOvr>
  <mc:AlternateContent xmlns:mc="http://schemas.openxmlformats.org/markup-compatibility/2006" xmlns:p14="http://schemas.microsoft.com/office/powerpoint/2010/main">
    <mc:Choice Requires="p14">
      <p:transition spd="med" p14:dur="700" advTm="28284">
        <p:fade/>
      </p:transition>
    </mc:Choice>
    <mc:Fallback xmlns="">
      <p:transition spd="med" advTm="282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of Process</a:t>
            </a:r>
            <a:endParaRPr lang="en-US" dirty="0"/>
          </a:p>
        </p:txBody>
      </p:sp>
      <p:sp>
        <p:nvSpPr>
          <p:cNvPr id="3" name="Content Placeholder 2"/>
          <p:cNvSpPr>
            <a:spLocks noGrp="1"/>
          </p:cNvSpPr>
          <p:nvPr>
            <p:ph idx="1"/>
          </p:nvPr>
        </p:nvSpPr>
        <p:spPr>
          <a:xfrm>
            <a:off x="609599" y="2362200"/>
            <a:ext cx="6273801" cy="1447800"/>
          </a:xfrm>
        </p:spPr>
        <p:txBody>
          <a:bodyPr>
            <a:normAutofit/>
          </a:bodyPr>
          <a:lstStyle/>
          <a:p>
            <a:r>
              <a:rPr lang="en-US" sz="2800" b="1" i="1" dirty="0" smtClean="0">
                <a:solidFill>
                  <a:srgbClr val="00B050"/>
                </a:solidFill>
                <a:latin typeface="Calibri" panose="020F0502020204030204" pitchFamily="34" charset="0"/>
                <a:cs typeface="Calibri" panose="020F0502020204030204" pitchFamily="34" charset="0"/>
              </a:rPr>
              <a:t>Establish a Team structure with specific duties and time for instructional practice</a:t>
            </a:r>
          </a:p>
          <a:p>
            <a:pPr marL="0" indent="0">
              <a:buNone/>
            </a:pPr>
            <a:endParaRPr lang="en-US" dirty="0"/>
          </a:p>
        </p:txBody>
      </p:sp>
      <p:sp>
        <p:nvSpPr>
          <p:cNvPr id="4" name="Content Placeholder 2"/>
          <p:cNvSpPr txBox="1">
            <a:spLocks/>
          </p:cNvSpPr>
          <p:nvPr/>
        </p:nvSpPr>
        <p:spPr>
          <a:xfrm>
            <a:off x="609599" y="3086100"/>
            <a:ext cx="6273801" cy="20066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b="1" i="1" dirty="0" smtClean="0">
                <a:solidFill>
                  <a:srgbClr val="002060"/>
                </a:solidFill>
                <a:latin typeface="Calibri" panose="020F0502020204030204" pitchFamily="34" charset="0"/>
                <a:cs typeface="Calibri" panose="020F0502020204030204" pitchFamily="34" charset="0"/>
              </a:rPr>
              <a:t>Focusing the principal’s role on building leadership capacity, achieving learning goals, and improving instruction</a:t>
            </a:r>
          </a:p>
          <a:p>
            <a:pPr marL="0" indent="0">
              <a:buFont typeface="Wingdings 3" charset="2"/>
              <a:buNone/>
            </a:pPr>
            <a:endParaRPr lang="en-US" dirty="0"/>
          </a:p>
        </p:txBody>
      </p:sp>
      <p:sp>
        <p:nvSpPr>
          <p:cNvPr id="5" name="Content Placeholder 2"/>
          <p:cNvSpPr txBox="1">
            <a:spLocks/>
          </p:cNvSpPr>
          <p:nvPr/>
        </p:nvSpPr>
        <p:spPr>
          <a:xfrm>
            <a:off x="609598" y="4686300"/>
            <a:ext cx="6273801" cy="20066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b="1" i="1" dirty="0" smtClean="0">
                <a:solidFill>
                  <a:srgbClr val="7030A0"/>
                </a:solidFill>
                <a:latin typeface="Calibri" panose="020F0502020204030204" pitchFamily="34" charset="0"/>
                <a:cs typeface="Calibri" panose="020F0502020204030204" pitchFamily="34" charset="0"/>
              </a:rPr>
              <a:t>Teachers are organized into grade-level, grade-level cluster, or subject-area Instructional Teams.</a:t>
            </a:r>
          </a:p>
          <a:p>
            <a:pPr marL="0" indent="0">
              <a:buFont typeface="Wingdings 3" charset="2"/>
              <a:buNone/>
            </a:pPr>
            <a:endParaRPr lang="en-US" dirty="0"/>
          </a:p>
        </p:txBody>
      </p:sp>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960449963"/>
      </p:ext>
    </p:extLst>
  </p:cSld>
  <p:clrMapOvr>
    <a:masterClrMapping/>
  </p:clrMapOvr>
  <mc:AlternateContent xmlns:mc="http://schemas.openxmlformats.org/markup-compatibility/2006" xmlns:p14="http://schemas.microsoft.com/office/powerpoint/2010/main">
    <mc:Choice Requires="p14">
      <p:transition spd="med" p14:dur="700" advTm="51568">
        <p:fade/>
      </p:transition>
    </mc:Choice>
    <mc:Fallback xmlns="">
      <p:transition spd="med" advTm="5156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decel="3333"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3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3000" fill="hold"/>
                                        <p:tgtEl>
                                          <p:spTgt spid="3">
                                            <p:txEl>
                                              <p:pRg st="0" end="0"/>
                                            </p:txEl>
                                          </p:spTgt>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3">
                                            <p:txEl>
                                              <p:pRg st="0" end="0"/>
                                            </p:txEl>
                                          </p:spTgt>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30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100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1"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2000"/>
                                        <p:tgtEl>
                                          <p:spTgt spid="5"/>
                                        </p:tgtEl>
                                      </p:cBhvr>
                                    </p:animEffect>
                                    <p:anim calcmode="lin" valueType="num">
                                      <p:cBhvr>
                                        <p:cTn id="27" dur="2000" fill="hold"/>
                                        <p:tgtEl>
                                          <p:spTgt spid="5"/>
                                        </p:tgtEl>
                                        <p:attrNameLst>
                                          <p:attrName>ppt_w</p:attrName>
                                        </p:attrNameLst>
                                      </p:cBhvr>
                                      <p:tavLst>
                                        <p:tav tm="0" fmla="#ppt_w*sin(2.5*pi*$)">
                                          <p:val>
                                            <p:fltVal val="0"/>
                                          </p:val>
                                        </p:tav>
                                        <p:tav tm="100000">
                                          <p:val>
                                            <p:fltVal val="1"/>
                                          </p:val>
                                        </p:tav>
                                      </p:tavLst>
                                    </p:anim>
                                    <p:anim calcmode="lin" valueType="num">
                                      <p:cBhvr>
                                        <p:cTn id="28"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8"/>
                </p:tgtEl>
              </p:cMediaNode>
            </p:audio>
          </p:childTnLst>
        </p:cTn>
      </p:par>
    </p:tnLst>
    <p:bldLst>
      <p:bldP spid="3" grpId="0" build="p" advAuto="1000"/>
      <p:bldP spid="4" grpId="0"/>
      <p:bldP spid="5" grpId="0"/>
      <p:bldP spid="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Mastery</a:t>
            </a:r>
            <a:endParaRPr lang="en-US" sz="3600" dirty="0"/>
          </a:p>
        </p:txBody>
      </p:sp>
      <p:pic>
        <p:nvPicPr>
          <p:cNvPr id="10" name="Content Placeholder 9"/>
          <p:cNvPicPr>
            <a:picLocks noGrp="1" noChangeAspect="1"/>
          </p:cNvPicPr>
          <p:nvPr>
            <p:ph idx="1"/>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03338" y="2260599"/>
            <a:ext cx="6469062" cy="4851797"/>
          </a:xfrm>
        </p:spPr>
      </p:pic>
      <p:pic>
        <p:nvPicPr>
          <p:cNvPr id="3" name="Picture 2"/>
          <p:cNvPicPr>
            <a:picLocks noChangeAspect="1"/>
          </p:cNvPicPr>
          <p:nvPr/>
        </p:nvPicPr>
        <p:blipFill>
          <a:blip r:embed="rId8"/>
          <a:stretch>
            <a:fillRect/>
          </a:stretch>
        </p:blipFill>
        <p:spPr>
          <a:xfrm>
            <a:off x="219975" y="1964268"/>
            <a:ext cx="8635788" cy="4514850"/>
          </a:xfrm>
          <a:prstGeom prst="rect">
            <a:avLst/>
          </a:prstGeom>
        </p:spPr>
      </p:pic>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0561" y="46303"/>
            <a:ext cx="2526795" cy="2328863"/>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379132875"/>
      </p:ext>
    </p:extLst>
  </p:cSld>
  <p:clrMapOvr>
    <a:masterClrMapping/>
  </p:clrMapOvr>
  <mc:AlternateContent xmlns:mc="http://schemas.openxmlformats.org/markup-compatibility/2006" xmlns:p14="http://schemas.microsoft.com/office/powerpoint/2010/main">
    <mc:Choice Requires="p14">
      <p:transition spd="med" p14:dur="700" advTm="48856">
        <p:fade/>
      </p:transition>
    </mc:Choice>
    <mc:Fallback xmlns="">
      <p:transition spd="med" advTm="488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2" presetClass="exit" presetSubtype="4" fill="hold" nodeType="clickEffect">
                                  <p:stCondLst>
                                    <p:cond delay="0"/>
                                  </p:stCondLst>
                                  <p:childTnLst>
                                    <p:animEffect transition="out" filter="wipe(down)">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xit" presetSubtype="4" fill="hold" nodeType="clickEffect">
                                  <p:stCondLst>
                                    <p:cond delay="0"/>
                                  </p:stCondLst>
                                  <p:childTnLst>
                                    <p:animEffect transition="out" filter="wipe(down)">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8229601" cy="1320800"/>
          </a:xfrm>
        </p:spPr>
        <p:txBody>
          <a:bodyPr>
            <a:normAutofit/>
          </a:bodyPr>
          <a:lstStyle/>
          <a:p>
            <a:r>
              <a:rPr lang="en-US" sz="6600" b="1" dirty="0" smtClean="0">
                <a:solidFill>
                  <a:schemeClr val="accent2">
                    <a:lumMod val="50000"/>
                  </a:schemeClr>
                </a:solidFill>
                <a:latin typeface="Calibri" panose="020F0502020204030204" pitchFamily="34" charset="0"/>
                <a:cs typeface="Calibri" panose="020F0502020204030204" pitchFamily="34" charset="0"/>
              </a:rPr>
              <a:t>Start the journey…</a:t>
            </a:r>
            <a:endParaRPr lang="en-US" sz="6600" b="1" dirty="0">
              <a:solidFill>
                <a:schemeClr val="accent2">
                  <a:lumMod val="50000"/>
                </a:schemeClr>
              </a:solidFill>
              <a:latin typeface="Calibri" panose="020F0502020204030204" pitchFamily="34" charset="0"/>
              <a:cs typeface="Calibri" panose="020F0502020204030204" pitchFamily="34" charset="0"/>
            </a:endParaRPr>
          </a:p>
        </p:txBody>
      </p:sp>
      <p:pic>
        <p:nvPicPr>
          <p:cNvPr id="4"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996886" y="2260600"/>
            <a:ext cx="5432554" cy="361473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TextBox 2"/>
          <p:cNvSpPr txBox="1"/>
          <p:nvPr/>
        </p:nvSpPr>
        <p:spPr>
          <a:xfrm>
            <a:off x="2813083" y="4758988"/>
            <a:ext cx="7232714" cy="1446550"/>
          </a:xfrm>
          <a:prstGeom prst="rect">
            <a:avLst/>
          </a:prstGeom>
          <a:noFill/>
        </p:spPr>
        <p:txBody>
          <a:bodyPr wrap="square" rtlCol="0">
            <a:spAutoFit/>
          </a:bodyPr>
          <a:lstStyle/>
          <a:p>
            <a:pPr algn="ctr"/>
            <a:r>
              <a:rPr lang="en-US" sz="8800" dirty="0" smtClean="0">
                <a:solidFill>
                  <a:srgbClr val="FF0000"/>
                </a:solidFill>
              </a:rPr>
              <a:t>Assess</a:t>
            </a:r>
            <a:endParaRPr lang="en-US" sz="8800" dirty="0">
              <a:solidFill>
                <a:srgbClr val="FF0000"/>
              </a:solidFill>
            </a:endParaRPr>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1366451615"/>
      </p:ext>
    </p:extLst>
  </p:cSld>
  <p:clrMapOvr>
    <a:masterClrMapping/>
  </p:clrMapOvr>
  <mc:AlternateContent xmlns:mc="http://schemas.openxmlformats.org/markup-compatibility/2006" xmlns:p14="http://schemas.microsoft.com/office/powerpoint/2010/main">
    <mc:Choice Requires="p14">
      <p:transition spd="med" p14:dur="700" advTm="53329">
        <p:fade/>
      </p:transition>
    </mc:Choice>
    <mc:Fallback xmlns="">
      <p:transition spd="med" advTm="533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3352800" y="4114800"/>
            <a:ext cx="5181600" cy="2438400"/>
          </a:xfrm>
          <a:solidFill>
            <a:schemeClr val="tx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marL="0" indent="0">
              <a:buNone/>
            </a:pPr>
            <a:r>
              <a:rPr lang="en-US" sz="2800" dirty="0" smtClean="0">
                <a:solidFill>
                  <a:schemeClr val="bg1"/>
                </a:solidFill>
                <a:latin typeface="Calibri" panose="020F0502020204030204" pitchFamily="34" charset="0"/>
                <a:cs typeface="Calibri" panose="020F0502020204030204" pitchFamily="34" charset="0"/>
              </a:rPr>
              <a:t>“</a:t>
            </a:r>
            <a:r>
              <a:rPr lang="en-US" sz="2800" dirty="0">
                <a:solidFill>
                  <a:schemeClr val="bg1"/>
                </a:solidFill>
                <a:latin typeface="Calibri" panose="020F0502020204030204" pitchFamily="34" charset="0"/>
                <a:cs typeface="Calibri" panose="020F0502020204030204" pitchFamily="34" charset="0"/>
              </a:rPr>
              <a:t>we substantially underestimate the importance of . . </a:t>
            </a:r>
            <a:r>
              <a:rPr lang="en-US" sz="2800" dirty="0" smtClean="0">
                <a:solidFill>
                  <a:schemeClr val="bg1"/>
                </a:solidFill>
                <a:latin typeface="Calibri" panose="020F0502020204030204" pitchFamily="34" charset="0"/>
                <a:cs typeface="Calibri" panose="020F0502020204030204" pitchFamily="34" charset="0"/>
              </a:rPr>
              <a:t>.considering </a:t>
            </a:r>
            <a:r>
              <a:rPr lang="en-US" sz="2800" dirty="0">
                <a:solidFill>
                  <a:schemeClr val="bg1"/>
                </a:solidFill>
                <a:latin typeface="Calibri" panose="020F0502020204030204" pitchFamily="34" charset="0"/>
                <a:cs typeface="Calibri" panose="020F0502020204030204" pitchFamily="34" charset="0"/>
              </a:rPr>
              <a:t>and altering people’s attitudes and behavior to overcome their natural resistance to </a:t>
            </a:r>
            <a:r>
              <a:rPr lang="en-US" sz="2800" dirty="0" smtClean="0">
                <a:solidFill>
                  <a:schemeClr val="bg1"/>
                </a:solidFill>
                <a:latin typeface="Calibri" panose="020F0502020204030204" pitchFamily="34" charset="0"/>
                <a:cs typeface="Calibri" panose="020F0502020204030204" pitchFamily="34" charset="0"/>
              </a:rPr>
              <a:t>change.”</a:t>
            </a:r>
            <a:endParaRPr lang="en-US" sz="2800" dirty="0">
              <a:solidFill>
                <a:schemeClr val="bg1"/>
              </a:solidFill>
              <a:latin typeface="Calibri" panose="020F0502020204030204" pitchFamily="34" charset="0"/>
              <a:cs typeface="Calibri" panose="020F0502020204030204" pitchFamily="34" charset="0"/>
            </a:endParaRPr>
          </a:p>
        </p:txBody>
      </p:sp>
      <p:sp>
        <p:nvSpPr>
          <p:cNvPr id="2" name="TextBox 1"/>
          <p:cNvSpPr txBox="1"/>
          <p:nvPr/>
        </p:nvSpPr>
        <p:spPr>
          <a:xfrm>
            <a:off x="381000" y="457200"/>
            <a:ext cx="5029200" cy="1446550"/>
          </a:xfrm>
          <a:prstGeom prst="rect">
            <a:avLst/>
          </a:prstGeom>
          <a:noFill/>
        </p:spPr>
        <p:txBody>
          <a:bodyPr wrap="square" rtlCol="0">
            <a:spAutoFit/>
          </a:bodyPr>
          <a:lstStyle/>
          <a:p>
            <a:pPr algn="ctr"/>
            <a:r>
              <a:rPr lang="en-US" sz="8800" dirty="0" smtClean="0">
                <a:solidFill>
                  <a:srgbClr val="FF0000"/>
                </a:solidFill>
              </a:rPr>
              <a:t>Plan</a:t>
            </a:r>
            <a:endParaRPr lang="en-US" sz="8800" dirty="0">
              <a:solidFill>
                <a:srgbClr val="FF0000"/>
              </a:solidFill>
            </a:endParaRPr>
          </a:p>
        </p:txBody>
      </p:sp>
      <p:sp>
        <p:nvSpPr>
          <p:cNvPr id="5" name="TextBox 4"/>
          <p:cNvSpPr txBox="1"/>
          <p:nvPr/>
        </p:nvSpPr>
        <p:spPr>
          <a:xfrm>
            <a:off x="1752600" y="1637675"/>
            <a:ext cx="5029200" cy="1446550"/>
          </a:xfrm>
          <a:prstGeom prst="rect">
            <a:avLst/>
          </a:prstGeom>
          <a:noFill/>
        </p:spPr>
        <p:txBody>
          <a:bodyPr wrap="square" rtlCol="0">
            <a:spAutoFit/>
          </a:bodyPr>
          <a:lstStyle/>
          <a:p>
            <a:pPr algn="ctr"/>
            <a:r>
              <a:rPr lang="en-US" sz="8800" dirty="0" smtClean="0">
                <a:solidFill>
                  <a:schemeClr val="bg2">
                    <a:lumMod val="50000"/>
                  </a:schemeClr>
                </a:solidFill>
              </a:rPr>
              <a:t>Tasks</a:t>
            </a:r>
            <a:endParaRPr lang="en-US" sz="8800" dirty="0">
              <a:solidFill>
                <a:schemeClr val="bg2">
                  <a:lumMod val="50000"/>
                </a:schemeClr>
              </a:solidFill>
            </a:endParaRPr>
          </a:p>
        </p:txBody>
      </p:sp>
      <p:pic>
        <p:nvPicPr>
          <p:cNvPr id="9" name="Audio 8">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1647836915"/>
      </p:ext>
    </p:extLst>
  </p:cSld>
  <p:clrMapOvr>
    <a:masterClrMapping/>
  </p:clrMapOvr>
  <mc:AlternateContent xmlns:mc="http://schemas.openxmlformats.org/markup-compatibility/2006" xmlns:p14="http://schemas.microsoft.com/office/powerpoint/2010/main">
    <mc:Choice Requires="p14">
      <p:transition spd="med" p14:dur="700" advTm="85320">
        <p:fade/>
      </p:transition>
    </mc:Choice>
    <mc:Fallback xmlns="">
      <p:transition spd="med" advTm="853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fltVal val="0"/>
                                          </p:val>
                                        </p:tav>
                                        <p:tav tm="100000">
                                          <p:val>
                                            <p:strVal val="#ppt_w"/>
                                          </p:val>
                                        </p:tav>
                                      </p:tavLst>
                                    </p:anim>
                                    <p:anim calcmode="lin" valueType="num">
                                      <p:cBhvr>
                                        <p:cTn id="12" dur="1000" fill="hold"/>
                                        <p:tgtEl>
                                          <p:spTgt spid="2"/>
                                        </p:tgtEl>
                                        <p:attrNameLst>
                                          <p:attrName>ppt_h</p:attrName>
                                        </p:attrNameLst>
                                      </p:cBhvr>
                                      <p:tavLst>
                                        <p:tav tm="0">
                                          <p:val>
                                            <p:fltVal val="0"/>
                                          </p:val>
                                        </p:tav>
                                        <p:tav tm="100000">
                                          <p:val>
                                            <p:strVal val="#ppt_h"/>
                                          </p:val>
                                        </p:tav>
                                      </p:tavLst>
                                    </p:anim>
                                    <p:anim calcmode="lin" valueType="num">
                                      <p:cBhvr>
                                        <p:cTn id="13" dur="1000" fill="hold"/>
                                        <p:tgtEl>
                                          <p:spTgt spid="2"/>
                                        </p:tgtEl>
                                        <p:attrNameLst>
                                          <p:attrName>style.rotation</p:attrName>
                                        </p:attrNameLst>
                                      </p:cBhvr>
                                      <p:tavLst>
                                        <p:tav tm="0">
                                          <p:val>
                                            <p:fltVal val="90"/>
                                          </p:val>
                                        </p:tav>
                                        <p:tav tm="100000">
                                          <p:val>
                                            <p:fltVal val="0"/>
                                          </p:val>
                                        </p:tav>
                                      </p:tavLst>
                                    </p:anim>
                                    <p:animEffect transition="in" filter="fade">
                                      <p:cBhvr>
                                        <p:cTn id="14" dur="1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9"/>
                </p:tgtEl>
              </p:cMediaNode>
            </p:audio>
          </p:childTnLst>
        </p:cTn>
      </p:par>
    </p:tnLst>
    <p:bldLst>
      <p:bldP spid="3" grpId="0" uiExpand="1" animBg="1"/>
      <p:bldP spid="2"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168956" y="0"/>
            <a:ext cx="9465356" cy="6858000"/>
          </a:xfrm>
        </p:spPr>
      </p:pic>
      <p:sp>
        <p:nvSpPr>
          <p:cNvPr id="3" name="TextBox 2"/>
          <p:cNvSpPr txBox="1"/>
          <p:nvPr/>
        </p:nvSpPr>
        <p:spPr>
          <a:xfrm>
            <a:off x="2743200" y="0"/>
            <a:ext cx="5867399" cy="1446550"/>
          </a:xfrm>
          <a:prstGeom prst="rect">
            <a:avLst/>
          </a:prstGeom>
          <a:noFill/>
        </p:spPr>
        <p:txBody>
          <a:bodyPr wrap="square" rtlCol="0">
            <a:spAutoFit/>
          </a:bodyPr>
          <a:lstStyle/>
          <a:p>
            <a:r>
              <a:rPr lang="en-US" sz="8800" dirty="0" smtClean="0">
                <a:solidFill>
                  <a:srgbClr val="FF0000"/>
                </a:solidFill>
                <a:latin typeface="Calibri" panose="020F0502020204030204" pitchFamily="34" charset="0"/>
                <a:cs typeface="Calibri" panose="020F0502020204030204" pitchFamily="34" charset="0"/>
              </a:rPr>
              <a:t>Implement</a:t>
            </a:r>
            <a:endParaRPr lang="en-US" sz="8800" dirty="0">
              <a:solidFill>
                <a:srgbClr val="FF0000"/>
              </a:solidFill>
              <a:latin typeface="Calibri" panose="020F0502020204030204" pitchFamily="34" charset="0"/>
              <a:cs typeface="Calibri" panose="020F0502020204030204" pitchFamily="34" charset="0"/>
            </a:endParaRPr>
          </a:p>
        </p:txBody>
      </p:sp>
      <p:sp>
        <p:nvSpPr>
          <p:cNvPr id="6" name="TextBox 5"/>
          <p:cNvSpPr txBox="1"/>
          <p:nvPr/>
        </p:nvSpPr>
        <p:spPr>
          <a:xfrm>
            <a:off x="2133600" y="4953000"/>
            <a:ext cx="5867399" cy="1446550"/>
          </a:xfrm>
          <a:prstGeom prst="rect">
            <a:avLst/>
          </a:prstGeom>
          <a:noFill/>
        </p:spPr>
        <p:txBody>
          <a:bodyPr wrap="square" rtlCol="0">
            <a:spAutoFit/>
          </a:bodyPr>
          <a:lstStyle/>
          <a:p>
            <a:r>
              <a:rPr lang="en-US" sz="8800" dirty="0" smtClean="0">
                <a:solidFill>
                  <a:schemeClr val="bg2">
                    <a:lumMod val="50000"/>
                  </a:schemeClr>
                </a:solidFill>
                <a:latin typeface="Calibri" panose="020F0502020204030204" pitchFamily="34" charset="0"/>
                <a:cs typeface="Calibri" panose="020F0502020204030204" pitchFamily="34" charset="0"/>
              </a:rPr>
              <a:t>Monitor</a:t>
            </a:r>
            <a:endParaRPr lang="en-US" sz="8800" dirty="0">
              <a:solidFill>
                <a:schemeClr val="bg2">
                  <a:lumMod val="50000"/>
                </a:schemeClr>
              </a:solidFill>
              <a:latin typeface="Calibri" panose="020F0502020204030204" pitchFamily="34" charset="0"/>
              <a:cs typeface="Calibri" panose="020F0502020204030204" pitchFamily="34" charset="0"/>
            </a:endParaRPr>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4269550613"/>
      </p:ext>
    </p:extLst>
  </p:cSld>
  <p:clrMapOvr>
    <a:masterClrMapping/>
  </p:clrMapOvr>
  <mc:AlternateContent xmlns:mc="http://schemas.openxmlformats.org/markup-compatibility/2006" xmlns:p14="http://schemas.microsoft.com/office/powerpoint/2010/main">
    <mc:Choice Requires="p14">
      <p:transition spd="med" p14:dur="700" advTm="36738">
        <p:fade/>
      </p:transition>
    </mc:Choice>
    <mc:Fallback xmlns="">
      <p:transition spd="med" advTm="367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3000"/>
                                        <p:tgtEl>
                                          <p:spTgt spid="3"/>
                                        </p:tgtEl>
                                      </p:cBhvr>
                                    </p:animEffect>
                                    <p:anim calcmode="lin" valueType="num">
                                      <p:cBhvr>
                                        <p:cTn id="12" dur="3000" fill="hold"/>
                                        <p:tgtEl>
                                          <p:spTgt spid="3"/>
                                        </p:tgtEl>
                                        <p:attrNameLst>
                                          <p:attrName>ppt_x</p:attrName>
                                        </p:attrNameLst>
                                      </p:cBhvr>
                                      <p:tavLst>
                                        <p:tav tm="0">
                                          <p:val>
                                            <p:strVal val="#ppt_x"/>
                                          </p:val>
                                        </p:tav>
                                        <p:tav tm="100000">
                                          <p:val>
                                            <p:strVal val="#ppt_x"/>
                                          </p:val>
                                        </p:tav>
                                      </p:tavLst>
                                    </p:anim>
                                    <p:anim calcmode="lin" valueType="num">
                                      <p:cBhvr>
                                        <p:cTn id="13" dur="3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3000"/>
                                        <p:tgtEl>
                                          <p:spTgt spid="6"/>
                                        </p:tgtEl>
                                      </p:cBhvr>
                                    </p:animEffect>
                                    <p:anim calcmode="lin" valueType="num">
                                      <p:cBhvr>
                                        <p:cTn id="19" dur="3000" fill="hold"/>
                                        <p:tgtEl>
                                          <p:spTgt spid="6"/>
                                        </p:tgtEl>
                                        <p:attrNameLst>
                                          <p:attrName>ppt_x</p:attrName>
                                        </p:attrNameLst>
                                      </p:cBhvr>
                                      <p:tavLst>
                                        <p:tav tm="0">
                                          <p:val>
                                            <p:strVal val="#ppt_x"/>
                                          </p:val>
                                        </p:tav>
                                        <p:tav tm="100000">
                                          <p:val>
                                            <p:strVal val="#ppt_x"/>
                                          </p:val>
                                        </p:tav>
                                      </p:tavLst>
                                    </p:anim>
                                    <p:anim calcmode="lin" valueType="num">
                                      <p:cBhvr>
                                        <p:cTn id="20"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bldLst>
      <p:bldP spid="3"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74207" y="-95920"/>
            <a:ext cx="9069794" cy="6953919"/>
          </a:xfrm>
        </p:spPr>
      </p:pic>
      <p:sp>
        <p:nvSpPr>
          <p:cNvPr id="2" name="Title 1"/>
          <p:cNvSpPr>
            <a:spLocks noGrp="1"/>
          </p:cNvSpPr>
          <p:nvPr>
            <p:ph type="title"/>
          </p:nvPr>
        </p:nvSpPr>
        <p:spPr>
          <a:xfrm>
            <a:off x="1368963" y="5410200"/>
            <a:ext cx="6347713" cy="762000"/>
          </a:xfrm>
          <a:solidFill>
            <a:schemeClr val="tx1">
              <a:lumMod val="85000"/>
            </a:schemeClr>
          </a:solidFill>
        </p:spPr>
        <p:txBody>
          <a:bodyPr/>
          <a:lstStyle/>
          <a:p>
            <a:pPr algn="ctr"/>
            <a:r>
              <a:rPr lang="en-US" b="1" dirty="0" smtClean="0">
                <a:solidFill>
                  <a:srgbClr val="FF0000"/>
                </a:solidFill>
                <a:latin typeface="Calibri" panose="020F0502020204030204" pitchFamily="34" charset="0"/>
                <a:cs typeface="Calibri" panose="020F0502020204030204" pitchFamily="34" charset="0"/>
              </a:rPr>
              <a:t>Full Implementation</a:t>
            </a:r>
            <a:endParaRPr lang="en-US" b="1" dirty="0">
              <a:solidFill>
                <a:srgbClr val="FF0000"/>
              </a:solidFill>
              <a:latin typeface="Calibri" panose="020F0502020204030204" pitchFamily="34" charset="0"/>
              <a:cs typeface="Calibri" panose="020F0502020204030204" pitchFamily="34" charset="0"/>
            </a:endParaRPr>
          </a:p>
        </p:txBody>
      </p:sp>
      <p:pic>
        <p:nvPicPr>
          <p:cNvPr id="6" name="Audio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1804684632"/>
      </p:ext>
    </p:extLst>
  </p:cSld>
  <p:clrMapOvr>
    <a:masterClrMapping/>
  </p:clrMapOvr>
  <mc:AlternateContent xmlns:mc="http://schemas.openxmlformats.org/markup-compatibility/2006" xmlns:p14="http://schemas.microsoft.com/office/powerpoint/2010/main">
    <mc:Choice Requires="p14">
      <p:transition spd="med" p14:dur="700" advTm="14374">
        <p:fade/>
      </p:transition>
    </mc:Choice>
    <mc:Fallback xmlns="">
      <p:transition spd="med" advTm="143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1" nodeType="clickEffect">
                                  <p:stCondLst>
                                    <p:cond delay="500"/>
                                  </p:stCondLst>
                                  <p:childTnLst>
                                    <p:animEffect transition="out" filter="fade">
                                      <p:cBhvr>
                                        <p:cTn id="16" dur="1750" tmFilter="0, 0; .2, .5; .8, .5; 1, 0"/>
                                        <p:tgtEl>
                                          <p:spTgt spid="2"/>
                                        </p:tgtEl>
                                      </p:cBhvr>
                                    </p:animEffect>
                                    <p:animScale>
                                      <p:cBhvr>
                                        <p:cTn id="17" dur="875"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6"/>
                </p:tgtEl>
              </p:cMediaNode>
            </p:audio>
          </p:childTnLst>
        </p:cTn>
      </p:par>
    </p:tnLst>
    <p:bldLst>
      <p:bldP spid="2" grpId="0" animBg="1"/>
      <p:bldP spid="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457200" y="4419600"/>
            <a:ext cx="6347714" cy="2051973"/>
          </a:xfrm>
          <a:solidFill>
            <a:schemeClr val="tx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indent="0">
              <a:buNone/>
            </a:pPr>
            <a:r>
              <a:rPr lang="en-US" sz="3200" dirty="0" smtClean="0">
                <a:solidFill>
                  <a:schemeClr val="bg1"/>
                </a:solidFill>
                <a:latin typeface="Calibri" panose="020F0502020204030204" pitchFamily="34" charset="0"/>
                <a:cs typeface="Calibri" panose="020F0502020204030204" pitchFamily="34" charset="0"/>
              </a:rPr>
              <a:t>“We </a:t>
            </a:r>
            <a:r>
              <a:rPr lang="en-US" sz="3200" dirty="0">
                <a:solidFill>
                  <a:schemeClr val="bg1"/>
                </a:solidFill>
                <a:latin typeface="Calibri" panose="020F0502020204030204" pitchFamily="34" charset="0"/>
                <a:cs typeface="Calibri" panose="020F0502020204030204" pitchFamily="34" charset="0"/>
              </a:rPr>
              <a:t>celebrate milestones and ignore the daily victories that herald persistent substantial change over time</a:t>
            </a:r>
            <a:r>
              <a:rPr lang="en-US" sz="3200" dirty="0" smtClean="0">
                <a:solidFill>
                  <a:schemeClr val="bg1"/>
                </a:solidFill>
                <a:latin typeface="Calibri" panose="020F0502020204030204" pitchFamily="34" charset="0"/>
                <a:cs typeface="Calibri" panose="020F0502020204030204" pitchFamily="34" charset="0"/>
              </a:rPr>
              <a:t>.”</a:t>
            </a:r>
            <a:endParaRPr lang="en-US" sz="3200" dirty="0">
              <a:solidFill>
                <a:schemeClr val="bg1"/>
              </a:solidFill>
              <a:latin typeface="Calibri" panose="020F0502020204030204" pitchFamily="34" charset="0"/>
              <a:cs typeface="Calibri" panose="020F0502020204030204" pitchFamily="34" charset="0"/>
            </a:endParaRPr>
          </a:p>
        </p:txBody>
      </p:sp>
      <p:sp>
        <p:nvSpPr>
          <p:cNvPr id="5" name="TextBox 4"/>
          <p:cNvSpPr txBox="1"/>
          <p:nvPr/>
        </p:nvSpPr>
        <p:spPr>
          <a:xfrm>
            <a:off x="914400" y="914400"/>
            <a:ext cx="7467600" cy="1323439"/>
          </a:xfrm>
          <a:prstGeom prst="rect">
            <a:avLst/>
          </a:prstGeom>
          <a:solidFill>
            <a:schemeClr val="accent1">
              <a:lumMod val="60000"/>
              <a:lumOff val="40000"/>
            </a:schemeClr>
          </a:solidFill>
        </p:spPr>
        <p:txBody>
          <a:bodyPr wrap="square" rtlCol="0">
            <a:spAutoFit/>
          </a:bodyPr>
          <a:lstStyle/>
          <a:p>
            <a:pPr algn="ctr"/>
            <a:r>
              <a:rPr lang="en-US" sz="8000" dirty="0" smtClean="0">
                <a:latin typeface="Broadway" panose="04040905080B02020502" pitchFamily="82" charset="0"/>
              </a:rPr>
              <a:t>CELEBRATE!</a:t>
            </a:r>
            <a:endParaRPr lang="en-US" sz="8000" dirty="0">
              <a:latin typeface="Broadway" panose="04040905080B02020502" pitchFamily="82" charset="0"/>
            </a:endParaRPr>
          </a:p>
        </p:txBody>
      </p:sp>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775259096"/>
      </p:ext>
    </p:extLst>
  </p:cSld>
  <p:clrMapOvr>
    <a:masterClrMapping/>
  </p:clrMapOvr>
  <mc:AlternateContent xmlns:mc="http://schemas.openxmlformats.org/markup-compatibility/2006" xmlns:p14="http://schemas.microsoft.com/office/powerpoint/2010/main">
    <mc:Choice Requires="p14">
      <p:transition spd="med" p14:dur="700" advTm="33561">
        <p:fade/>
      </p:transition>
    </mc:Choice>
    <mc:Fallback xmlns="">
      <p:transition spd="med" advTm="335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2000" fill="hold"/>
                                        <p:tgtEl>
                                          <p:spTgt spid="3"/>
                                        </p:tgtEl>
                                        <p:attrNameLst>
                                          <p:attrName>ppt_w</p:attrName>
                                        </p:attrNameLst>
                                      </p:cBhvr>
                                      <p:tavLst>
                                        <p:tav tm="0">
                                          <p:val>
                                            <p:fltVal val="0"/>
                                          </p:val>
                                        </p:tav>
                                        <p:tav tm="100000">
                                          <p:val>
                                            <p:strVal val="#ppt_w"/>
                                          </p:val>
                                        </p:tav>
                                      </p:tavLst>
                                    </p:anim>
                                    <p:anim calcmode="lin" valueType="num">
                                      <p:cBhvr>
                                        <p:cTn id="19" dur="2000" fill="hold"/>
                                        <p:tgtEl>
                                          <p:spTgt spid="3"/>
                                        </p:tgtEl>
                                        <p:attrNameLst>
                                          <p:attrName>ppt_h</p:attrName>
                                        </p:attrNameLst>
                                      </p:cBhvr>
                                      <p:tavLst>
                                        <p:tav tm="0">
                                          <p:val>
                                            <p:fltVal val="0"/>
                                          </p:val>
                                        </p:tav>
                                        <p:tav tm="100000">
                                          <p:val>
                                            <p:strVal val="#ppt_h"/>
                                          </p:val>
                                        </p:tav>
                                      </p:tavLst>
                                    </p:anim>
                                    <p:animEffect transition="in" filter="fade">
                                      <p:cBhvr>
                                        <p:cTn id="2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bldLst>
      <p:bldP spid="3" grpId="0" uiExpand="1"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What We Learned Together</a:t>
            </a:r>
            <a:endParaRPr lang="en-US" sz="4400" dirty="0"/>
          </a:p>
        </p:txBody>
      </p:sp>
      <p:sp>
        <p:nvSpPr>
          <p:cNvPr id="3" name="TextBox 2"/>
          <p:cNvSpPr txBox="1"/>
          <p:nvPr/>
        </p:nvSpPr>
        <p:spPr>
          <a:xfrm>
            <a:off x="685800" y="1947208"/>
            <a:ext cx="6347713" cy="1938992"/>
          </a:xfrm>
          <a:prstGeom prst="rect">
            <a:avLst/>
          </a:prstGeom>
          <a:noFill/>
        </p:spPr>
        <p:txBody>
          <a:bodyPr wrap="square" rtlCol="0">
            <a:spAutoFit/>
          </a:bodyPr>
          <a:lstStyle/>
          <a:p>
            <a:pPr marL="685800" indent="-685800">
              <a:buFont typeface="Arial" panose="020B0604020202020204" pitchFamily="34" charset="0"/>
              <a:buChar char="•"/>
            </a:pPr>
            <a:r>
              <a:rPr lang="en-US" sz="4800" dirty="0" smtClean="0">
                <a:solidFill>
                  <a:schemeClr val="accent2">
                    <a:lumMod val="50000"/>
                  </a:schemeClr>
                </a:solidFill>
                <a:latin typeface="Calibri" panose="020F0502020204030204" pitchFamily="34" charset="0"/>
                <a:cs typeface="Calibri" panose="020F0502020204030204" pitchFamily="34" charset="0"/>
              </a:rPr>
              <a:t>Assess, plan, monitor</a:t>
            </a:r>
          </a:p>
          <a:p>
            <a:pPr marL="342900" indent="-342900">
              <a:buAutoNum type="arabicPeriod"/>
            </a:pPr>
            <a:endParaRPr lang="en-US" dirty="0"/>
          </a:p>
          <a:p>
            <a:pPr marL="342900" indent="-342900">
              <a:buAutoNum type="arabicPeriod"/>
            </a:pPr>
            <a:endParaRPr lang="en-US" dirty="0" smtClean="0"/>
          </a:p>
          <a:p>
            <a:pPr marL="342900" indent="-342900">
              <a:buAutoNum type="arabicPeriod"/>
            </a:pPr>
            <a:endParaRPr lang="en-US" dirty="0"/>
          </a:p>
          <a:p>
            <a:endParaRPr lang="en-US" dirty="0"/>
          </a:p>
        </p:txBody>
      </p:sp>
      <p:sp>
        <p:nvSpPr>
          <p:cNvPr id="6" name="Rectangle 5"/>
          <p:cNvSpPr/>
          <p:nvPr/>
        </p:nvSpPr>
        <p:spPr>
          <a:xfrm>
            <a:off x="2090596" y="3283803"/>
            <a:ext cx="5072204" cy="830997"/>
          </a:xfrm>
          <a:prstGeom prst="rect">
            <a:avLst/>
          </a:prstGeom>
        </p:spPr>
        <p:txBody>
          <a:bodyPr wrap="square">
            <a:spAutoFit/>
          </a:bodyPr>
          <a:lstStyle/>
          <a:p>
            <a:pPr marL="342900" indent="-342900">
              <a:buFont typeface="Arial" panose="020B0604020202020204" pitchFamily="34" charset="0"/>
              <a:buChar char="•"/>
            </a:pPr>
            <a:r>
              <a:rPr lang="en-US" sz="4800" dirty="0" smtClean="0">
                <a:solidFill>
                  <a:schemeClr val="accent2">
                    <a:lumMod val="50000"/>
                  </a:schemeClr>
                </a:solidFill>
                <a:latin typeface="Calibri" panose="020F0502020204030204" pitchFamily="34" charset="0"/>
                <a:cs typeface="Calibri" panose="020F0502020204030204" pitchFamily="34" charset="0"/>
              </a:rPr>
              <a:t>Teams</a:t>
            </a:r>
            <a:endParaRPr lang="en-US" sz="4800" dirty="0">
              <a:solidFill>
                <a:schemeClr val="accent2">
                  <a:lumMod val="50000"/>
                </a:schemeClr>
              </a:solidFill>
              <a:latin typeface="Calibri" panose="020F0502020204030204" pitchFamily="34" charset="0"/>
              <a:cs typeface="Calibri" panose="020F0502020204030204" pitchFamily="34" charset="0"/>
            </a:endParaRPr>
          </a:p>
        </p:txBody>
      </p:sp>
      <p:sp>
        <p:nvSpPr>
          <p:cNvPr id="7" name="Rectangle 6"/>
          <p:cNvSpPr/>
          <p:nvPr/>
        </p:nvSpPr>
        <p:spPr>
          <a:xfrm>
            <a:off x="2547796" y="4807803"/>
            <a:ext cx="5072204" cy="830997"/>
          </a:xfrm>
          <a:prstGeom prst="rect">
            <a:avLst/>
          </a:prstGeom>
        </p:spPr>
        <p:txBody>
          <a:bodyPr wrap="square">
            <a:spAutoFit/>
          </a:bodyPr>
          <a:lstStyle/>
          <a:p>
            <a:pPr marL="800100" lvl="1" indent="-342900">
              <a:buFont typeface="Arial" panose="020B0604020202020204" pitchFamily="34" charset="0"/>
              <a:buChar char="•"/>
            </a:pPr>
            <a:r>
              <a:rPr lang="en-US" sz="4800" dirty="0" smtClean="0">
                <a:solidFill>
                  <a:schemeClr val="accent2">
                    <a:lumMod val="50000"/>
                  </a:schemeClr>
                </a:solidFill>
                <a:latin typeface="Calibri" panose="020F0502020204030204" pitchFamily="34" charset="0"/>
                <a:cs typeface="Calibri" panose="020F0502020204030204" pitchFamily="34" charset="0"/>
              </a:rPr>
              <a:t>Indistar</a:t>
            </a:r>
            <a:endParaRPr lang="en-US" sz="4800" dirty="0">
              <a:solidFill>
                <a:schemeClr val="accent2">
                  <a:lumMod val="50000"/>
                </a:schemeClr>
              </a:solidFill>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7"/>
          <a:stretch>
            <a:fillRect/>
          </a:stretch>
        </p:blipFill>
        <p:spPr>
          <a:xfrm>
            <a:off x="6957312" y="4876800"/>
            <a:ext cx="1723271" cy="1708950"/>
          </a:xfrm>
          <a:prstGeom prst="rect">
            <a:avLst/>
          </a:prstGeom>
        </p:spPr>
      </p:pic>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2426615612"/>
      </p:ext>
    </p:extLst>
  </p:cSld>
  <p:clrMapOvr>
    <a:masterClrMapping/>
  </p:clrMapOvr>
  <mc:AlternateContent xmlns:mc="http://schemas.openxmlformats.org/markup-compatibility/2006" xmlns:p14="http://schemas.microsoft.com/office/powerpoint/2010/main">
    <mc:Choice Requires="p14">
      <p:transition spd="med" p14:dur="700" advTm="62650">
        <p:fade/>
      </p:transition>
    </mc:Choice>
    <mc:Fallback xmlns="">
      <p:transition spd="med" advTm="626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0"/>
                </p:tgtEl>
              </p:cMediaNode>
            </p:audio>
          </p:childTnLst>
        </p:cTn>
      </p:par>
    </p:tnLst>
    <p:bldLst>
      <p:bldP spid="3"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Discussion</a:t>
            </a:r>
            <a:endParaRPr lang="en-US" dirty="0"/>
          </a:p>
        </p:txBody>
      </p:sp>
      <p:sp>
        <p:nvSpPr>
          <p:cNvPr id="3" name="Content Placeholder 2"/>
          <p:cNvSpPr>
            <a:spLocks noGrp="1"/>
          </p:cNvSpPr>
          <p:nvPr>
            <p:ph idx="1"/>
          </p:nvPr>
        </p:nvSpPr>
        <p:spPr>
          <a:xfrm>
            <a:off x="601996" y="1524000"/>
            <a:ext cx="6400800" cy="3615267"/>
          </a:xfrm>
        </p:spPr>
        <p:txBody>
          <a:bodyPr>
            <a:normAutofit/>
          </a:bodyPr>
          <a:lstStyle/>
          <a:p>
            <a:r>
              <a:rPr lang="en-US" sz="3200" dirty="0" smtClean="0">
                <a:latin typeface="Calibri" panose="020F0502020204030204" pitchFamily="34" charset="0"/>
                <a:cs typeface="Calibri" panose="020F0502020204030204" pitchFamily="34" charset="0"/>
              </a:rPr>
              <a:t>Discuss with a partner or with your table your first day experiences.</a:t>
            </a:r>
          </a:p>
          <a:p>
            <a:r>
              <a:rPr lang="en-US" sz="3200" dirty="0" smtClean="0">
                <a:latin typeface="Calibri" panose="020F0502020204030204" pitchFamily="34" charset="0"/>
                <a:cs typeface="Calibri" panose="020F0502020204030204" pitchFamily="34" charset="0"/>
              </a:rPr>
              <a:t>List some common themes coming from your stories</a:t>
            </a:r>
          </a:p>
          <a:p>
            <a:r>
              <a:rPr lang="en-US" sz="3200" dirty="0" smtClean="0">
                <a:latin typeface="Calibri" panose="020F0502020204030204" pitchFamily="34" charset="0"/>
                <a:cs typeface="Calibri" panose="020F0502020204030204" pitchFamily="34" charset="0"/>
              </a:rPr>
              <a:t>Report out to the group the common themes.</a:t>
            </a:r>
            <a:endParaRPr lang="en-US" sz="3200"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6"/>
          <a:stretch>
            <a:fillRect/>
          </a:stretch>
        </p:blipFill>
        <p:spPr>
          <a:xfrm>
            <a:off x="6934200" y="4724400"/>
            <a:ext cx="1879726" cy="1805238"/>
          </a:xfrm>
          <a:prstGeom prst="rect">
            <a:avLst/>
          </a:prstGeom>
        </p:spPr>
      </p:pic>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
        <p:nvSpPr>
          <p:cNvPr id="5" name="TextBox 4"/>
          <p:cNvSpPr txBox="1"/>
          <p:nvPr/>
        </p:nvSpPr>
        <p:spPr>
          <a:xfrm>
            <a:off x="3149663" y="5836734"/>
            <a:ext cx="4724400" cy="369332"/>
          </a:xfrm>
          <a:prstGeom prst="rect">
            <a:avLst/>
          </a:prstGeom>
          <a:noFill/>
        </p:spPr>
        <p:txBody>
          <a:bodyPr wrap="square" rtlCol="0">
            <a:spAutoFit/>
          </a:bodyPr>
          <a:lstStyle/>
          <a:p>
            <a:r>
              <a:rPr lang="en-US" dirty="0" smtClean="0">
                <a:solidFill>
                  <a:srgbClr val="FF0000"/>
                </a:solidFill>
              </a:rPr>
              <a:t>Click to restart after activity</a:t>
            </a:r>
            <a:endParaRPr lang="en-US" dirty="0">
              <a:solidFill>
                <a:srgbClr val="FF0000"/>
              </a:solidFill>
            </a:endParaRPr>
          </a:p>
        </p:txBody>
      </p:sp>
    </p:spTree>
    <p:custDataLst>
      <p:custData r:id="rId1"/>
    </p:custDataLst>
    <p:extLst>
      <p:ext uri="{BB962C8B-B14F-4D97-AF65-F5344CB8AC3E}">
        <p14:creationId xmlns:p14="http://schemas.microsoft.com/office/powerpoint/2010/main" val="35607095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Valerie’s Story</a:t>
            </a:r>
            <a:endParaRPr lang="en-US" dirty="0"/>
          </a:p>
        </p:txBody>
      </p:sp>
      <p:sp>
        <p:nvSpPr>
          <p:cNvPr id="3" name="Cloud Callout 2"/>
          <p:cNvSpPr/>
          <p:nvPr/>
        </p:nvSpPr>
        <p:spPr>
          <a:xfrm>
            <a:off x="228600" y="1066800"/>
            <a:ext cx="8458200" cy="4953000"/>
          </a:xfrm>
          <a:prstGeom prst="cloudCallou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custData r:id="rId1"/>
    </p:custDataLst>
    <p:extLst>
      <p:ext uri="{BB962C8B-B14F-4D97-AF65-F5344CB8AC3E}">
        <p14:creationId xmlns:p14="http://schemas.microsoft.com/office/powerpoint/2010/main" val="37827722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6096000" cy="41719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10200" y="2590800"/>
            <a:ext cx="2453225" cy="381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3026160103"/>
      </p:ext>
    </p:extLst>
  </p:cSld>
  <p:clrMapOvr>
    <a:masterClrMapping/>
  </p:clrMapOvr>
  <mc:AlternateContent xmlns:mc="http://schemas.openxmlformats.org/markup-compatibility/2006" xmlns:p14="http://schemas.microsoft.com/office/powerpoint/2010/main">
    <mc:Choice Requires="p14">
      <p:transition spd="med" p14:dur="700" advTm="34441">
        <p:fade/>
      </p:transition>
    </mc:Choice>
    <mc:Fallback xmlns="">
      <p:transition spd="med" advTm="344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858000" cy="44563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200" y="2408664"/>
            <a:ext cx="7543800" cy="444933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3036426914"/>
      </p:ext>
    </p:extLst>
  </p:cSld>
  <p:clrMapOvr>
    <a:masterClrMapping/>
  </p:clrMapOvr>
  <mc:AlternateContent xmlns:mc="http://schemas.openxmlformats.org/markup-compatibility/2006" xmlns:p14="http://schemas.microsoft.com/office/powerpoint/2010/main">
    <mc:Choice Requires="p14">
      <p:transition spd="med" p14:dur="700" advTm="30293">
        <p:fade/>
      </p:transition>
    </mc:Choice>
    <mc:Fallback xmlns="">
      <p:transition spd="med" advTm="302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2000" fill="hold"/>
                                        <p:tgtEl>
                                          <p:spTgt spid="6"/>
                                        </p:tgtEl>
                                        <p:attrNameLst>
                                          <p:attrName>ppt_x</p:attrName>
                                        </p:attrNameLst>
                                      </p:cBhvr>
                                      <p:tavLst>
                                        <p:tav tm="0">
                                          <p:val>
                                            <p:strVal val="#ppt_x"/>
                                          </p:val>
                                        </p:tav>
                                        <p:tav tm="100000">
                                          <p:val>
                                            <p:strVal val="#ppt_x"/>
                                          </p:val>
                                        </p:tav>
                                      </p:tavLst>
                                    </p:anim>
                                    <p:anim calcmode="lin" valueType="num">
                                      <p:cBhvr additive="base">
                                        <p:cTn id="17"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8600" y="0"/>
            <a:ext cx="9954061" cy="685800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0" y="381000"/>
            <a:ext cx="2260600" cy="365760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5251" y="2185086"/>
            <a:ext cx="2260600" cy="365760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18802" y="-39130"/>
            <a:ext cx="2260600" cy="3657600"/>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9748" y="2514600"/>
            <a:ext cx="2260600" cy="36576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6769" y="1028700"/>
            <a:ext cx="2260600" cy="365760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4200" y="2771775"/>
            <a:ext cx="2895600" cy="1314450"/>
          </a:xfrm>
          <a:prstGeom prst="rect">
            <a:avLst/>
          </a:prstGeom>
        </p:spPr>
      </p:pic>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1408711810"/>
      </p:ext>
    </p:extLst>
  </p:cSld>
  <p:clrMapOvr>
    <a:masterClrMapping/>
  </p:clrMapOvr>
  <mc:AlternateContent xmlns:mc="http://schemas.openxmlformats.org/markup-compatibility/2006" xmlns:p14="http://schemas.microsoft.com/office/powerpoint/2010/main">
    <mc:Choice Requires="p14">
      <p:transition spd="med" p14:dur="700" advTm="30530">
        <p:fade/>
      </p:transition>
    </mc:Choice>
    <mc:Fallback xmlns="">
      <p:transition spd="med" advTm="305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rot="19978444">
            <a:off x="357293" y="1613641"/>
            <a:ext cx="4191001" cy="1649409"/>
          </a:xfrm>
        </p:spPr>
        <p:txBody>
          <a:bodyPr>
            <a:noAutofit/>
          </a:bodyPr>
          <a:lstStyle/>
          <a:p>
            <a:pPr marL="0" indent="0">
              <a:buNone/>
            </a:pPr>
            <a:r>
              <a:rPr lang="en-US" sz="4400" dirty="0" smtClean="0">
                <a:latin typeface="FeltMark" pitchFamily="2" charset="0"/>
              </a:rPr>
              <a:t>Lesson plans</a:t>
            </a:r>
            <a:endParaRPr lang="en-US" sz="4400" dirty="0">
              <a:latin typeface="FeltMark" pitchFamily="2" charset="0"/>
            </a:endParaRPr>
          </a:p>
        </p:txBody>
      </p:sp>
      <p:sp>
        <p:nvSpPr>
          <p:cNvPr id="4" name="Content Placeholder 2"/>
          <p:cNvSpPr txBox="1">
            <a:spLocks/>
          </p:cNvSpPr>
          <p:nvPr/>
        </p:nvSpPr>
        <p:spPr>
          <a:xfrm>
            <a:off x="369992" y="4232839"/>
            <a:ext cx="4165601" cy="114300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6600" dirty="0" smtClean="0">
                <a:solidFill>
                  <a:schemeClr val="accent6">
                    <a:lumMod val="50000"/>
                  </a:schemeClr>
                </a:solidFill>
                <a:latin typeface="FeltMark" pitchFamily="2" charset="0"/>
              </a:rPr>
              <a:t>Research</a:t>
            </a:r>
            <a:endParaRPr lang="en-US" sz="6600" dirty="0">
              <a:solidFill>
                <a:schemeClr val="accent6">
                  <a:lumMod val="50000"/>
                </a:schemeClr>
              </a:solidFill>
              <a:latin typeface="FeltMark" pitchFamily="2" charset="0"/>
            </a:endParaRPr>
          </a:p>
        </p:txBody>
      </p:sp>
      <p:sp>
        <p:nvSpPr>
          <p:cNvPr id="5" name="Content Placeholder 2"/>
          <p:cNvSpPr txBox="1">
            <a:spLocks/>
          </p:cNvSpPr>
          <p:nvPr/>
        </p:nvSpPr>
        <p:spPr>
          <a:xfrm>
            <a:off x="3352800" y="2447183"/>
            <a:ext cx="7245215" cy="162412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7200" dirty="0" smtClean="0">
                <a:solidFill>
                  <a:srgbClr val="FF0000"/>
                </a:solidFill>
                <a:latin typeface="FeltMark" pitchFamily="2" charset="0"/>
              </a:rPr>
              <a:t>CLASSROOM </a:t>
            </a:r>
            <a:r>
              <a:rPr lang="en-US" sz="7200" dirty="0" err="1" smtClean="0">
                <a:solidFill>
                  <a:srgbClr val="FF0000"/>
                </a:solidFill>
                <a:latin typeface="FeltMark" pitchFamily="2" charset="0"/>
              </a:rPr>
              <a:t>MANAGeMENT</a:t>
            </a:r>
            <a:endParaRPr lang="en-US" sz="7200" dirty="0">
              <a:solidFill>
                <a:srgbClr val="FF0000"/>
              </a:solidFill>
              <a:latin typeface="FeltMark" pitchFamily="2" charset="0"/>
            </a:endParaRPr>
          </a:p>
        </p:txBody>
      </p:sp>
      <p:sp>
        <p:nvSpPr>
          <p:cNvPr id="6" name="Content Placeholder 2"/>
          <p:cNvSpPr txBox="1">
            <a:spLocks/>
          </p:cNvSpPr>
          <p:nvPr/>
        </p:nvSpPr>
        <p:spPr>
          <a:xfrm rot="1557869">
            <a:off x="3838790" y="1179718"/>
            <a:ext cx="4254501" cy="76427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6600" dirty="0" smtClean="0">
                <a:solidFill>
                  <a:srgbClr val="FFC000"/>
                </a:solidFill>
                <a:latin typeface="FeltMark" pitchFamily="2" charset="0"/>
              </a:rPr>
              <a:t>Assessing</a:t>
            </a:r>
            <a:endParaRPr lang="en-US" sz="6600" dirty="0">
              <a:solidFill>
                <a:srgbClr val="FFC000"/>
              </a:solidFill>
              <a:latin typeface="FeltMark" pitchFamily="2" charset="0"/>
            </a:endParaRPr>
          </a:p>
        </p:txBody>
      </p:sp>
      <p:sp>
        <p:nvSpPr>
          <p:cNvPr id="7" name="Content Placeholder 2"/>
          <p:cNvSpPr txBox="1">
            <a:spLocks/>
          </p:cNvSpPr>
          <p:nvPr/>
        </p:nvSpPr>
        <p:spPr>
          <a:xfrm rot="20974503">
            <a:off x="2895600" y="5183191"/>
            <a:ext cx="4813301" cy="83660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5400" dirty="0" smtClean="0">
                <a:latin typeface="FeltMark" pitchFamily="2" charset="0"/>
              </a:rPr>
              <a:t>Planning</a:t>
            </a:r>
            <a:endParaRPr lang="en-US" sz="5400" dirty="0">
              <a:latin typeface="FeltMark" pitchFamily="2" charset="0"/>
            </a:endParaRPr>
          </a:p>
        </p:txBody>
      </p:sp>
      <p:sp>
        <p:nvSpPr>
          <p:cNvPr id="2" name="TextBox 1"/>
          <p:cNvSpPr txBox="1"/>
          <p:nvPr/>
        </p:nvSpPr>
        <p:spPr>
          <a:xfrm>
            <a:off x="1447800" y="2592050"/>
            <a:ext cx="6598083" cy="1446550"/>
          </a:xfrm>
          <a:prstGeom prst="rect">
            <a:avLst/>
          </a:prstGeom>
          <a:solidFill>
            <a:schemeClr val="tx1"/>
          </a:solidFill>
        </p:spPr>
        <p:txBody>
          <a:bodyPr wrap="square" rtlCol="0">
            <a:spAutoFit/>
          </a:bodyPr>
          <a:lstStyle/>
          <a:p>
            <a:pPr algn="ctr"/>
            <a:r>
              <a:rPr lang="en-US" sz="8800" dirty="0" smtClean="0">
                <a:solidFill>
                  <a:schemeClr val="bg2">
                    <a:lumMod val="50000"/>
                  </a:schemeClr>
                </a:solidFill>
              </a:rPr>
              <a:t>Assess</a:t>
            </a:r>
            <a:endParaRPr lang="en-US" sz="8800" dirty="0">
              <a:solidFill>
                <a:schemeClr val="bg2">
                  <a:lumMod val="50000"/>
                </a:schemeClr>
              </a:solidFill>
            </a:endParaRPr>
          </a:p>
        </p:txBody>
      </p:sp>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82000" y="6096000"/>
            <a:ext cx="609600" cy="609600"/>
          </a:xfrm>
          <a:prstGeom prst="rect">
            <a:avLst/>
          </a:prstGeom>
        </p:spPr>
      </p:pic>
    </p:spTree>
    <p:custDataLst>
      <p:custData r:id="rId1"/>
      <p:tags r:id="rId2"/>
    </p:custDataLst>
    <p:extLst>
      <p:ext uri="{BB962C8B-B14F-4D97-AF65-F5344CB8AC3E}">
        <p14:creationId xmlns:p14="http://schemas.microsoft.com/office/powerpoint/2010/main" val="193234920"/>
      </p:ext>
    </p:extLst>
  </p:cSld>
  <p:clrMapOvr>
    <a:masterClrMapping/>
  </p:clrMapOvr>
  <mc:AlternateContent xmlns:mc="http://schemas.openxmlformats.org/markup-compatibility/2006" xmlns:p14="http://schemas.microsoft.com/office/powerpoint/2010/main">
    <mc:Choice Requires="p14">
      <p:transition spd="med" p14:dur="700" advTm="30149">
        <p:fade/>
      </p:transition>
    </mc:Choice>
    <mc:Fallback xmlns="">
      <p:transition spd="med" advTm="301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type="lt">
                                    <p:tmAbs val="500"/>
                                  </p:iterate>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1100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iterate type="lt">
                                    <p:tmPct val="12000"/>
                                  </p:iterate>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type="lt">
                                    <p:tmAbs val="400"/>
                                  </p:iterate>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iterate type="lt">
                                    <p:tmPct val="10000"/>
                                  </p:iterate>
                                  <p:childTnLst>
                                    <p:set>
                                      <p:cBhvr>
                                        <p:cTn id="30" dur="1" fill="hold">
                                          <p:stCondLst>
                                            <p:cond delay="0"/>
                                          </p:stCondLst>
                                        </p:cTn>
                                        <p:tgtEl>
                                          <p:spTgt spid="5"/>
                                        </p:tgtEl>
                                        <p:attrNameLst>
                                          <p:attrName>style.visibility</p:attrName>
                                        </p:attrNameLst>
                                      </p:cBhvr>
                                      <p:to>
                                        <p:strVal val="visible"/>
                                      </p:to>
                                    </p:set>
                                    <p:anim calcmode="lin" valueType="num">
                                      <p:cBhvr additive="base">
                                        <p:cTn id="31" dur="1000" fill="hold"/>
                                        <p:tgtEl>
                                          <p:spTgt spid="5"/>
                                        </p:tgtEl>
                                        <p:attrNameLst>
                                          <p:attrName>ppt_x</p:attrName>
                                        </p:attrNameLst>
                                      </p:cBhvr>
                                      <p:tavLst>
                                        <p:tav tm="0">
                                          <p:val>
                                            <p:strVal val="1+#ppt_w/2"/>
                                          </p:val>
                                        </p:tav>
                                        <p:tav tm="100000">
                                          <p:val>
                                            <p:strVal val="#ppt_x"/>
                                          </p:val>
                                        </p:tav>
                                      </p:tavLst>
                                    </p:anim>
                                    <p:anim calcmode="lin" valueType="num">
                                      <p:cBhvr additive="base">
                                        <p:cTn id="32"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randombar(horizont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8" fill="hold" display="0">
                  <p:stCondLst>
                    <p:cond delay="indefinite"/>
                  </p:stCondLst>
                  <p:endCondLst>
                    <p:cond evt="onStopAudio" delay="0">
                      <p:tgtEl>
                        <p:sldTgt/>
                      </p:tgtEl>
                    </p:cond>
                  </p:endCondLst>
                </p:cTn>
                <p:tgtEl>
                  <p:spTgt spid="11"/>
                </p:tgtEl>
              </p:cMediaNode>
            </p:audio>
          </p:childTnLst>
        </p:cTn>
      </p:par>
    </p:tnLst>
    <p:bldLst>
      <p:bldP spid="3" grpId="0" build="p"/>
      <p:bldP spid="4" grpId="0"/>
      <p:bldP spid="5" grpId="0"/>
      <p:bldP spid="6" grpId="0"/>
      <p:bldP spid="7" grpId="0"/>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7.4|1.1|1.9|2.3"/>
</p:tagLst>
</file>

<file path=ppt/tags/tag10.xml><?xml version="1.0" encoding="utf-8"?>
<p:tagLst xmlns:a="http://schemas.openxmlformats.org/drawingml/2006/main" xmlns:r="http://schemas.openxmlformats.org/officeDocument/2006/relationships" xmlns:p="http://schemas.openxmlformats.org/presentationml/2006/main">
  <p:tag name="TIMING" val="|4.9|2.4|3.4|4.7"/>
</p:tagLst>
</file>

<file path=ppt/tags/tag11.xml><?xml version="1.0" encoding="utf-8"?>
<p:tagLst xmlns:a="http://schemas.openxmlformats.org/drawingml/2006/main" xmlns:r="http://schemas.openxmlformats.org/officeDocument/2006/relationships" xmlns:p="http://schemas.openxmlformats.org/presentationml/2006/main">
  <p:tag name="TIMING" val="|11.9|3.7|3.8|1.8|2|2.6"/>
</p:tagLst>
</file>

<file path=ppt/tags/tag12.xml><?xml version="1.0" encoding="utf-8"?>
<p:tagLst xmlns:a="http://schemas.openxmlformats.org/drawingml/2006/main" xmlns:r="http://schemas.openxmlformats.org/officeDocument/2006/relationships" xmlns:p="http://schemas.openxmlformats.org/presentationml/2006/main">
  <p:tag name="TIMING" val="|5.1|6.5|11.2"/>
</p:tagLst>
</file>

<file path=ppt/tags/tag13.xml><?xml version="1.0" encoding="utf-8"?>
<p:tagLst xmlns:a="http://schemas.openxmlformats.org/drawingml/2006/main" xmlns:r="http://schemas.openxmlformats.org/officeDocument/2006/relationships" xmlns:p="http://schemas.openxmlformats.org/presentationml/2006/main">
  <p:tag name="TIMING" val="|14.7|21.2"/>
</p:tagLst>
</file>

<file path=ppt/tags/tag14.xml><?xml version="1.0" encoding="utf-8"?>
<p:tagLst xmlns:a="http://schemas.openxmlformats.org/drawingml/2006/main" xmlns:r="http://schemas.openxmlformats.org/officeDocument/2006/relationships" xmlns:p="http://schemas.openxmlformats.org/presentationml/2006/main">
  <p:tag name="TIMING" val="|5.9|2|9.5"/>
</p:tagLst>
</file>

<file path=ppt/tags/tag15.xml><?xml version="1.0" encoding="utf-8"?>
<p:tagLst xmlns:a="http://schemas.openxmlformats.org/drawingml/2006/main" xmlns:r="http://schemas.openxmlformats.org/officeDocument/2006/relationships" xmlns:p="http://schemas.openxmlformats.org/presentationml/2006/main">
  <p:tag name="TIMING" val="|6.3|2.7"/>
</p:tagLst>
</file>

<file path=ppt/tags/tag16.xml><?xml version="1.0" encoding="utf-8"?>
<p:tagLst xmlns:a="http://schemas.openxmlformats.org/drawingml/2006/main" xmlns:r="http://schemas.openxmlformats.org/officeDocument/2006/relationships" xmlns:p="http://schemas.openxmlformats.org/presentationml/2006/main">
  <p:tag name="TIMING" val="|14.3|5.1"/>
</p:tagLst>
</file>

<file path=ppt/tags/tag17.xml><?xml version="1.0" encoding="utf-8"?>
<p:tagLst xmlns:a="http://schemas.openxmlformats.org/drawingml/2006/main" xmlns:r="http://schemas.openxmlformats.org/officeDocument/2006/relationships" xmlns:p="http://schemas.openxmlformats.org/presentationml/2006/main">
  <p:tag name="TIMING" val="|10.9|15"/>
</p:tagLst>
</file>

<file path=ppt/tags/tag18.xml><?xml version="1.0" encoding="utf-8"?>
<p:tagLst xmlns:a="http://schemas.openxmlformats.org/drawingml/2006/main" xmlns:r="http://schemas.openxmlformats.org/officeDocument/2006/relationships" xmlns:p="http://schemas.openxmlformats.org/presentationml/2006/main">
  <p:tag name="TIMING" val="|8.5|6.3|8|28.2|20.5|5.2"/>
</p:tagLst>
</file>

<file path=ppt/tags/tag19.xml><?xml version="1.0" encoding="utf-8"?>
<p:tagLst xmlns:a="http://schemas.openxmlformats.org/drawingml/2006/main" xmlns:r="http://schemas.openxmlformats.org/officeDocument/2006/relationships" xmlns:p="http://schemas.openxmlformats.org/presentationml/2006/main">
  <p:tag name="TIMING" val="|0.9|1.8|2|1.2|1|0.9|1|1.1|5.4|0.2"/>
</p:tagLst>
</file>

<file path=ppt/tags/tag2.xml><?xml version="1.0" encoding="utf-8"?>
<p:tagLst xmlns:a="http://schemas.openxmlformats.org/drawingml/2006/main" xmlns:r="http://schemas.openxmlformats.org/officeDocument/2006/relationships" xmlns:p="http://schemas.openxmlformats.org/presentationml/2006/main">
  <p:tag name="TIMING" val="|5.6|17.1"/>
</p:tagLst>
</file>

<file path=ppt/tags/tag20.xml><?xml version="1.0" encoding="utf-8"?>
<p:tagLst xmlns:a="http://schemas.openxmlformats.org/drawingml/2006/main" xmlns:r="http://schemas.openxmlformats.org/officeDocument/2006/relationships" xmlns:p="http://schemas.openxmlformats.org/presentationml/2006/main">
  <p:tag name="TIMING" val="|15.3|14.6|6.1|7.8"/>
</p:tagLst>
</file>

<file path=ppt/tags/tag21.xml><?xml version="1.0" encoding="utf-8"?>
<p:tagLst xmlns:a="http://schemas.openxmlformats.org/drawingml/2006/main" xmlns:r="http://schemas.openxmlformats.org/officeDocument/2006/relationships" xmlns:p="http://schemas.openxmlformats.org/presentationml/2006/main">
  <p:tag name="TIMING" val="|34|1.4"/>
</p:tagLst>
</file>

<file path=ppt/tags/tag22.xml><?xml version="1.0" encoding="utf-8"?>
<p:tagLst xmlns:a="http://schemas.openxmlformats.org/drawingml/2006/main" xmlns:r="http://schemas.openxmlformats.org/officeDocument/2006/relationships" xmlns:p="http://schemas.openxmlformats.org/presentationml/2006/main">
  <p:tag name="TIMING" val="|11.2"/>
</p:tagLst>
</file>

<file path=ppt/tags/tag23.xml><?xml version="1.0" encoding="utf-8"?>
<p:tagLst xmlns:a="http://schemas.openxmlformats.org/drawingml/2006/main" xmlns:r="http://schemas.openxmlformats.org/officeDocument/2006/relationships" xmlns:p="http://schemas.openxmlformats.org/presentationml/2006/main">
  <p:tag name="TIMING" val="|18|18.5|15.7"/>
</p:tagLst>
</file>

<file path=ppt/tags/tag24.xml><?xml version="1.0" encoding="utf-8"?>
<p:tagLst xmlns:a="http://schemas.openxmlformats.org/drawingml/2006/main" xmlns:r="http://schemas.openxmlformats.org/officeDocument/2006/relationships" xmlns:p="http://schemas.openxmlformats.org/presentationml/2006/main">
  <p:tag name="TIMING" val="|14|9.5"/>
</p:tagLst>
</file>

<file path=ppt/tags/tag25.xml><?xml version="1.0" encoding="utf-8"?>
<p:tagLst xmlns:a="http://schemas.openxmlformats.org/drawingml/2006/main" xmlns:r="http://schemas.openxmlformats.org/officeDocument/2006/relationships" xmlns:p="http://schemas.openxmlformats.org/presentationml/2006/main">
  <p:tag name="TIMING" val="|2.6|1.9"/>
</p:tagLst>
</file>

<file path=ppt/tags/tag26.xml><?xml version="1.0" encoding="utf-8"?>
<p:tagLst xmlns:a="http://schemas.openxmlformats.org/drawingml/2006/main" xmlns:r="http://schemas.openxmlformats.org/officeDocument/2006/relationships" xmlns:p="http://schemas.openxmlformats.org/presentationml/2006/main">
  <p:tag name="TIMING" val="|0.8|3.2"/>
</p:tagLst>
</file>

<file path=ppt/tags/tag27.xml><?xml version="1.0" encoding="utf-8"?>
<p:tagLst xmlns:a="http://schemas.openxmlformats.org/drawingml/2006/main" xmlns:r="http://schemas.openxmlformats.org/officeDocument/2006/relationships" xmlns:p="http://schemas.openxmlformats.org/presentationml/2006/main">
  <p:tag name="TIMING" val="|1.4|8.1|11"/>
</p:tagLst>
</file>

<file path=ppt/tags/tag3.xml><?xml version="1.0" encoding="utf-8"?>
<p:tagLst xmlns:a="http://schemas.openxmlformats.org/drawingml/2006/main" xmlns:r="http://schemas.openxmlformats.org/officeDocument/2006/relationships" xmlns:p="http://schemas.openxmlformats.org/presentationml/2006/main">
  <p:tag name="TIMING" val="|2.7|20.5"/>
</p:tagLst>
</file>

<file path=ppt/tags/tag4.xml><?xml version="1.0" encoding="utf-8"?>
<p:tagLst xmlns:a="http://schemas.openxmlformats.org/drawingml/2006/main" xmlns:r="http://schemas.openxmlformats.org/officeDocument/2006/relationships" xmlns:p="http://schemas.openxmlformats.org/presentationml/2006/main">
  <p:tag name="TIMING" val="|15.3|1|1|0.9|0.9|4.1"/>
</p:tagLst>
</file>

<file path=ppt/tags/tag5.xml><?xml version="1.0" encoding="utf-8"?>
<p:tagLst xmlns:a="http://schemas.openxmlformats.org/drawingml/2006/main" xmlns:r="http://schemas.openxmlformats.org/officeDocument/2006/relationships" xmlns:p="http://schemas.openxmlformats.org/presentationml/2006/main">
  <p:tag name="TIMING" val="|1.5|6.8|3.2|4|7.9|3.2"/>
</p:tagLst>
</file>

<file path=ppt/tags/tag6.xml><?xml version="1.0" encoding="utf-8"?>
<p:tagLst xmlns:a="http://schemas.openxmlformats.org/drawingml/2006/main" xmlns:r="http://schemas.openxmlformats.org/officeDocument/2006/relationships" xmlns:p="http://schemas.openxmlformats.org/presentationml/2006/main">
  <p:tag name="TIMING" val="|3.7|6.3|7"/>
</p:tagLst>
</file>

<file path=ppt/tags/tag7.xml><?xml version="1.0" encoding="utf-8"?>
<p:tagLst xmlns:a="http://schemas.openxmlformats.org/drawingml/2006/main" xmlns:r="http://schemas.openxmlformats.org/officeDocument/2006/relationships" xmlns:p="http://schemas.openxmlformats.org/presentationml/2006/main">
  <p:tag name="TIMING" val="|51.7"/>
</p:tagLst>
</file>

<file path=ppt/tags/tag8.xml><?xml version="1.0" encoding="utf-8"?>
<p:tagLst xmlns:a="http://schemas.openxmlformats.org/drawingml/2006/main" xmlns:r="http://schemas.openxmlformats.org/officeDocument/2006/relationships" xmlns:p="http://schemas.openxmlformats.org/presentationml/2006/main">
  <p:tag name="TIMING" val="|1.1|1.3|18.2"/>
</p:tagLst>
</file>

<file path=ppt/tags/tag9.xml><?xml version="1.0" encoding="utf-8"?>
<p:tagLst xmlns:a="http://schemas.openxmlformats.org/drawingml/2006/main" xmlns:r="http://schemas.openxmlformats.org/officeDocument/2006/relationships" xmlns:p="http://schemas.openxmlformats.org/presentationml/2006/main">
  <p:tag name="TIMING" val="|3.8|2.6|1.4|1.4"/>
</p:tagLst>
</file>

<file path=ppt/theme/theme1.xml><?xml version="1.0" encoding="utf-8"?>
<a:theme xmlns:a="http://schemas.openxmlformats.org/drawingml/2006/main" name="Indistar Modul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Indistar Module Theme" id="{2946C360-293C-423F-A3BC-E8E97B3B6058}" vid="{2D17D247-9769-42A5-8607-5054E693D47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Indistar Modul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Indistar Module Theme" id="{BB707F31-6AA3-453E-BAA2-63D39481137B}" vid="{B5DECC7C-97C9-4545-A761-4EE953DB06D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athena xmlns="http://schemas.microsoft.com/edu/athena" version="0.1.1207.0"/>
</file>

<file path=customXml/item10.xml><?xml version="1.0" encoding="utf-8"?>
<athena xmlns="http://schemas.microsoft.com/edu/athena" version="0.1.1207.0"/>
</file>

<file path=customXml/item11.xml><?xml version="1.0" encoding="utf-8"?>
<athena xmlns="http://schemas.microsoft.com/edu/athena" version="0.1.1207.0"/>
</file>

<file path=customXml/item12.xml><?xml version="1.0" encoding="utf-8"?>
<athena xmlns="http://schemas.microsoft.com/edu/athena" version="0.1.1207.0"/>
</file>

<file path=customXml/item13.xml><?xml version="1.0" encoding="utf-8"?>
<athena xmlns="http://schemas.microsoft.com/edu/athena" version="0.1.1207.0"/>
</file>

<file path=customXml/item14.xml><?xml version="1.0" encoding="utf-8"?>
<athena xmlns="http://schemas.microsoft.com/edu/athena" version="0.1.1207.0"/>
</file>

<file path=customXml/item15.xml><?xml version="1.0" encoding="utf-8"?>
<athena xmlns="http://schemas.microsoft.com/edu/athena" version="0.1.1207.0"/>
</file>

<file path=customXml/item16.xml><?xml version="1.0" encoding="utf-8"?>
<athena xmlns="http://schemas.microsoft.com/edu/athena" version="0.1.1207.0"/>
</file>

<file path=customXml/item17.xml><?xml version="1.0" encoding="utf-8"?>
<athena xmlns="http://schemas.microsoft.com/edu/athena" version="0.1.1207.0"/>
</file>

<file path=customXml/item18.xml><?xml version="1.0" encoding="utf-8"?>
<athena xmlns="http://schemas.microsoft.com/edu/athena" version="0.1.1207.0"/>
</file>

<file path=customXml/item19.xml><?xml version="1.0" encoding="utf-8"?>
<athena xmlns="http://schemas.microsoft.com/edu/athena" version="0.1.1207.0"/>
</file>

<file path=customXml/item2.xml><?xml version="1.0" encoding="utf-8"?>
<athena xmlns="http://schemas.microsoft.com/edu/athena" version="0.1.1207.0"/>
</file>

<file path=customXml/item20.xml><?xml version="1.0" encoding="utf-8"?>
<athena xmlns="http://schemas.microsoft.com/edu/athena" version="0.1.1207.0"/>
</file>

<file path=customXml/item21.xml><?xml version="1.0" encoding="utf-8"?>
<athena xmlns="http://schemas.microsoft.com/edu/athena" version="0.1.1207.0"/>
</file>

<file path=customXml/item22.xml><?xml version="1.0" encoding="utf-8"?>
<athena xmlns="http://schemas.microsoft.com/edu/athena" version="0.1.1207.0"/>
</file>

<file path=customXml/item23.xml><?xml version="1.0" encoding="utf-8"?>
<athena xmlns="http://schemas.microsoft.com/edu/athena" version="0.1.1207.0"/>
</file>

<file path=customXml/item24.xml><?xml version="1.0" encoding="utf-8"?>
<athena xmlns="http://schemas.microsoft.com/edu/athena" version="0.1.1207.0"/>
</file>

<file path=customXml/item25.xml><?xml version="1.0" encoding="utf-8"?>
<athena xmlns="http://schemas.microsoft.com/edu/athena" version="0.1.1207.0"/>
</file>

<file path=customXml/item26.xml><?xml version="1.0" encoding="utf-8"?>
<athena xmlns="http://schemas.microsoft.com/edu/athena" version="0.1.1207.0"/>
</file>

<file path=customXml/item27.xml><?xml version="1.0" encoding="utf-8"?>
<athena xmlns="http://schemas.microsoft.com/edu/athena" version="0.1.1207.0"/>
</file>

<file path=customXml/item28.xml><?xml version="1.0" encoding="utf-8"?>
<athena xmlns="http://schemas.microsoft.com/edu/athena" version="0.1.1207.0"/>
</file>

<file path=customXml/item29.xml><?xml version="1.0" encoding="utf-8"?>
<athena xmlns="http://schemas.microsoft.com/edu/athena" version="0.1.1207.0"/>
</file>

<file path=customXml/item3.xml><?xml version="1.0" encoding="utf-8"?>
<athena xmlns="http://schemas.microsoft.com/edu/athena" version="0.1.1207.0"/>
</file>

<file path=customXml/item30.xml><?xml version="1.0" encoding="utf-8"?>
<athena xmlns="http://schemas.microsoft.com/edu/athena" version="0.1.1207.0"/>
</file>

<file path=customXml/item31.xml><?xml version="1.0" encoding="utf-8"?>
<athena xmlns="http://schemas.microsoft.com/edu/athena" version="0.1.1207.0"/>
</file>

<file path=customXml/item32.xml><?xml version="1.0" encoding="utf-8"?>
<athena xmlns="http://schemas.microsoft.com/edu/athena" version="0.1.1207.0"/>
</file>

<file path=customXml/item33.xml><?xml version="1.0" encoding="utf-8"?>
<athena xmlns="http://schemas.microsoft.com/edu/athena" version="0.1.1207.0"/>
</file>

<file path=customXml/item34.xml><?xml version="1.0" encoding="utf-8"?>
<athena xmlns="http://schemas.microsoft.com/edu/athena" version="0.1.1207.0"/>
</file>

<file path=customXml/item35.xml><?xml version="1.0" encoding="utf-8"?>
<athena xmlns="http://schemas.microsoft.com/edu/athena" version="0.1.1207.0"/>
</file>

<file path=customXml/item36.xml><?xml version="1.0" encoding="utf-8"?>
<athena xmlns="http://schemas.microsoft.com/edu/athena" version="0.1.1207.0"/>
</file>

<file path=customXml/item37.xml><?xml version="1.0" encoding="utf-8"?>
<athena xmlns="http://schemas.microsoft.com/edu/athena" version="0.1.1207.0"/>
</file>

<file path=customXml/item4.xml><?xml version="1.0" encoding="utf-8"?>
<athena xmlns="http://schemas.microsoft.com/edu/athena" version="0.1.1207.0"/>
</file>

<file path=customXml/item5.xml><?xml version="1.0" encoding="utf-8"?>
<athena xmlns="http://schemas.microsoft.com/edu/athena" version="0.1.1207.0"/>
</file>

<file path=customXml/item6.xml><?xml version="1.0" encoding="utf-8"?>
<athena xmlns="http://schemas.microsoft.com/edu/athena" version="0.1.1207.0"/>
</file>

<file path=customXml/item7.xml><?xml version="1.0" encoding="utf-8"?>
<athena xmlns="http://schemas.microsoft.com/edu/athena" version="0.1.1207.0"/>
</file>

<file path=customXml/item8.xml><?xml version="1.0" encoding="utf-8"?>
<athena xmlns="http://schemas.microsoft.com/edu/athena" version="0.1.1207.0"/>
</file>

<file path=customXml/item9.xml><?xml version="1.0" encoding="utf-8"?>
<athena xmlns="http://schemas.microsoft.com/edu/athena" version="0.1.1207.0"/>
</file>

<file path=customXml/itemProps1.xml><?xml version="1.0" encoding="utf-8"?>
<ds:datastoreItem xmlns:ds="http://schemas.openxmlformats.org/officeDocument/2006/customXml" ds:itemID="{EC5AA28E-6410-4B50-9B59-6C67A4E12EE8}">
  <ds:schemaRefs>
    <ds:schemaRef ds:uri="http://schemas.microsoft.com/edu/athena"/>
  </ds:schemaRefs>
</ds:datastoreItem>
</file>

<file path=customXml/itemProps10.xml><?xml version="1.0" encoding="utf-8"?>
<ds:datastoreItem xmlns:ds="http://schemas.openxmlformats.org/officeDocument/2006/customXml" ds:itemID="{E1939BD0-67A5-41A9-AC58-8967E215614C}">
  <ds:schemaRefs>
    <ds:schemaRef ds:uri="http://schemas.microsoft.com/edu/athena"/>
  </ds:schemaRefs>
</ds:datastoreItem>
</file>

<file path=customXml/itemProps11.xml><?xml version="1.0" encoding="utf-8"?>
<ds:datastoreItem xmlns:ds="http://schemas.openxmlformats.org/officeDocument/2006/customXml" ds:itemID="{2A252BAA-4220-4721-99B1-BD4EBC9958CD}">
  <ds:schemaRefs>
    <ds:schemaRef ds:uri="http://schemas.microsoft.com/edu/athena"/>
  </ds:schemaRefs>
</ds:datastoreItem>
</file>

<file path=customXml/itemProps12.xml><?xml version="1.0" encoding="utf-8"?>
<ds:datastoreItem xmlns:ds="http://schemas.openxmlformats.org/officeDocument/2006/customXml" ds:itemID="{36BFA8BD-05C7-4B5C-BAC4-40578926BA9C}">
  <ds:schemaRefs>
    <ds:schemaRef ds:uri="http://schemas.microsoft.com/edu/athena"/>
  </ds:schemaRefs>
</ds:datastoreItem>
</file>

<file path=customXml/itemProps13.xml><?xml version="1.0" encoding="utf-8"?>
<ds:datastoreItem xmlns:ds="http://schemas.openxmlformats.org/officeDocument/2006/customXml" ds:itemID="{1419426D-6C1C-45D0-BB09-9D35EF440FF6}">
  <ds:schemaRefs>
    <ds:schemaRef ds:uri="http://schemas.microsoft.com/edu/athena"/>
  </ds:schemaRefs>
</ds:datastoreItem>
</file>

<file path=customXml/itemProps14.xml><?xml version="1.0" encoding="utf-8"?>
<ds:datastoreItem xmlns:ds="http://schemas.openxmlformats.org/officeDocument/2006/customXml" ds:itemID="{D741CBE2-390B-4380-A04F-79ACA58B358E}">
  <ds:schemaRefs>
    <ds:schemaRef ds:uri="http://schemas.microsoft.com/edu/athena"/>
  </ds:schemaRefs>
</ds:datastoreItem>
</file>

<file path=customXml/itemProps15.xml><?xml version="1.0" encoding="utf-8"?>
<ds:datastoreItem xmlns:ds="http://schemas.openxmlformats.org/officeDocument/2006/customXml" ds:itemID="{17FFD454-4530-42AF-89C9-23D0AA2B5F10}">
  <ds:schemaRefs>
    <ds:schemaRef ds:uri="http://schemas.microsoft.com/edu/athena"/>
  </ds:schemaRefs>
</ds:datastoreItem>
</file>

<file path=customXml/itemProps16.xml><?xml version="1.0" encoding="utf-8"?>
<ds:datastoreItem xmlns:ds="http://schemas.openxmlformats.org/officeDocument/2006/customXml" ds:itemID="{FF60922E-0D92-4BEC-8264-3030F523FDB4}">
  <ds:schemaRefs>
    <ds:schemaRef ds:uri="http://schemas.microsoft.com/edu/athena"/>
  </ds:schemaRefs>
</ds:datastoreItem>
</file>

<file path=customXml/itemProps17.xml><?xml version="1.0" encoding="utf-8"?>
<ds:datastoreItem xmlns:ds="http://schemas.openxmlformats.org/officeDocument/2006/customXml" ds:itemID="{2B56CD37-43A1-4742-B6EF-AFEF1C453531}">
  <ds:schemaRefs>
    <ds:schemaRef ds:uri="http://schemas.microsoft.com/edu/athena"/>
  </ds:schemaRefs>
</ds:datastoreItem>
</file>

<file path=customXml/itemProps18.xml><?xml version="1.0" encoding="utf-8"?>
<ds:datastoreItem xmlns:ds="http://schemas.openxmlformats.org/officeDocument/2006/customXml" ds:itemID="{8606203A-C403-4FB5-BBD1-6624EB327B6A}">
  <ds:schemaRefs>
    <ds:schemaRef ds:uri="http://schemas.microsoft.com/edu/athena"/>
  </ds:schemaRefs>
</ds:datastoreItem>
</file>

<file path=customXml/itemProps19.xml><?xml version="1.0" encoding="utf-8"?>
<ds:datastoreItem xmlns:ds="http://schemas.openxmlformats.org/officeDocument/2006/customXml" ds:itemID="{0857F5A7-5B7C-410A-8997-F5E92D45E613}">
  <ds:schemaRefs>
    <ds:schemaRef ds:uri="http://schemas.microsoft.com/edu/athena"/>
  </ds:schemaRefs>
</ds:datastoreItem>
</file>

<file path=customXml/itemProps2.xml><?xml version="1.0" encoding="utf-8"?>
<ds:datastoreItem xmlns:ds="http://schemas.openxmlformats.org/officeDocument/2006/customXml" ds:itemID="{52587EA8-972A-4C93-AEDB-6FB06CB4381A}">
  <ds:schemaRefs>
    <ds:schemaRef ds:uri="http://schemas.microsoft.com/edu/athena"/>
  </ds:schemaRefs>
</ds:datastoreItem>
</file>

<file path=customXml/itemProps20.xml><?xml version="1.0" encoding="utf-8"?>
<ds:datastoreItem xmlns:ds="http://schemas.openxmlformats.org/officeDocument/2006/customXml" ds:itemID="{4A777556-5ABA-4C1D-9287-EFBBBBD2BC1E}">
  <ds:schemaRefs>
    <ds:schemaRef ds:uri="http://schemas.microsoft.com/edu/athena"/>
  </ds:schemaRefs>
</ds:datastoreItem>
</file>

<file path=customXml/itemProps21.xml><?xml version="1.0" encoding="utf-8"?>
<ds:datastoreItem xmlns:ds="http://schemas.openxmlformats.org/officeDocument/2006/customXml" ds:itemID="{A5992C89-6EE3-49CF-B209-D45B1DB8AB6B}">
  <ds:schemaRefs>
    <ds:schemaRef ds:uri="http://schemas.microsoft.com/edu/athena"/>
  </ds:schemaRefs>
</ds:datastoreItem>
</file>

<file path=customXml/itemProps22.xml><?xml version="1.0" encoding="utf-8"?>
<ds:datastoreItem xmlns:ds="http://schemas.openxmlformats.org/officeDocument/2006/customXml" ds:itemID="{D640A21F-E56B-4562-9D1A-0A6EEB98427C}">
  <ds:schemaRefs>
    <ds:schemaRef ds:uri="http://schemas.microsoft.com/edu/athena"/>
  </ds:schemaRefs>
</ds:datastoreItem>
</file>

<file path=customXml/itemProps23.xml><?xml version="1.0" encoding="utf-8"?>
<ds:datastoreItem xmlns:ds="http://schemas.openxmlformats.org/officeDocument/2006/customXml" ds:itemID="{61B5D08A-531F-4542-BB02-1F00BBBB1E8A}">
  <ds:schemaRefs>
    <ds:schemaRef ds:uri="http://schemas.microsoft.com/edu/athena"/>
  </ds:schemaRefs>
</ds:datastoreItem>
</file>

<file path=customXml/itemProps24.xml><?xml version="1.0" encoding="utf-8"?>
<ds:datastoreItem xmlns:ds="http://schemas.openxmlformats.org/officeDocument/2006/customXml" ds:itemID="{F1FC63C3-2F43-46D3-93BC-305ED40E31F8}">
  <ds:schemaRefs>
    <ds:schemaRef ds:uri="http://schemas.microsoft.com/edu/athena"/>
  </ds:schemaRefs>
</ds:datastoreItem>
</file>

<file path=customXml/itemProps25.xml><?xml version="1.0" encoding="utf-8"?>
<ds:datastoreItem xmlns:ds="http://schemas.openxmlformats.org/officeDocument/2006/customXml" ds:itemID="{3E98F48C-43FA-4D18-B6ED-D35853B8FE91}">
  <ds:schemaRefs>
    <ds:schemaRef ds:uri="http://schemas.microsoft.com/edu/athena"/>
  </ds:schemaRefs>
</ds:datastoreItem>
</file>

<file path=customXml/itemProps26.xml><?xml version="1.0" encoding="utf-8"?>
<ds:datastoreItem xmlns:ds="http://schemas.openxmlformats.org/officeDocument/2006/customXml" ds:itemID="{BFA03A46-E5D0-4E87-99A5-43AA9FC4D058}">
  <ds:schemaRefs>
    <ds:schemaRef ds:uri="http://schemas.microsoft.com/edu/athena"/>
  </ds:schemaRefs>
</ds:datastoreItem>
</file>

<file path=customXml/itemProps27.xml><?xml version="1.0" encoding="utf-8"?>
<ds:datastoreItem xmlns:ds="http://schemas.openxmlformats.org/officeDocument/2006/customXml" ds:itemID="{F9261CED-E997-4509-BBE2-612D798E881F}">
  <ds:schemaRefs>
    <ds:schemaRef ds:uri="http://schemas.microsoft.com/edu/athena"/>
  </ds:schemaRefs>
</ds:datastoreItem>
</file>

<file path=customXml/itemProps28.xml><?xml version="1.0" encoding="utf-8"?>
<ds:datastoreItem xmlns:ds="http://schemas.openxmlformats.org/officeDocument/2006/customXml" ds:itemID="{D1FB8A7A-5340-4939-877C-092C1271B209}">
  <ds:schemaRefs>
    <ds:schemaRef ds:uri="http://schemas.microsoft.com/edu/athena"/>
  </ds:schemaRefs>
</ds:datastoreItem>
</file>

<file path=customXml/itemProps29.xml><?xml version="1.0" encoding="utf-8"?>
<ds:datastoreItem xmlns:ds="http://schemas.openxmlformats.org/officeDocument/2006/customXml" ds:itemID="{4BB1C0AA-7AAF-4914-B10B-55F3B56E3D30}">
  <ds:schemaRefs>
    <ds:schemaRef ds:uri="http://schemas.microsoft.com/edu/athena"/>
  </ds:schemaRefs>
</ds:datastoreItem>
</file>

<file path=customXml/itemProps3.xml><?xml version="1.0" encoding="utf-8"?>
<ds:datastoreItem xmlns:ds="http://schemas.openxmlformats.org/officeDocument/2006/customXml" ds:itemID="{79223B59-216B-4B15-861E-0F0753C75B0F}">
  <ds:schemaRefs>
    <ds:schemaRef ds:uri="http://schemas.microsoft.com/edu/athena"/>
  </ds:schemaRefs>
</ds:datastoreItem>
</file>

<file path=customXml/itemProps30.xml><?xml version="1.0" encoding="utf-8"?>
<ds:datastoreItem xmlns:ds="http://schemas.openxmlformats.org/officeDocument/2006/customXml" ds:itemID="{D186A125-CBB4-4FD0-9C4D-00C0A1FBDC9A}">
  <ds:schemaRefs>
    <ds:schemaRef ds:uri="http://schemas.microsoft.com/edu/athena"/>
  </ds:schemaRefs>
</ds:datastoreItem>
</file>

<file path=customXml/itemProps31.xml><?xml version="1.0" encoding="utf-8"?>
<ds:datastoreItem xmlns:ds="http://schemas.openxmlformats.org/officeDocument/2006/customXml" ds:itemID="{137664E7-D7BD-42AB-9C9B-65F13A43138F}">
  <ds:schemaRefs>
    <ds:schemaRef ds:uri="http://schemas.microsoft.com/edu/athena"/>
  </ds:schemaRefs>
</ds:datastoreItem>
</file>

<file path=customXml/itemProps32.xml><?xml version="1.0" encoding="utf-8"?>
<ds:datastoreItem xmlns:ds="http://schemas.openxmlformats.org/officeDocument/2006/customXml" ds:itemID="{7F2DAEE2-6995-4902-B369-3C23E16AB87E}">
  <ds:schemaRefs>
    <ds:schemaRef ds:uri="http://schemas.microsoft.com/edu/athena"/>
  </ds:schemaRefs>
</ds:datastoreItem>
</file>

<file path=customXml/itemProps33.xml><?xml version="1.0" encoding="utf-8"?>
<ds:datastoreItem xmlns:ds="http://schemas.openxmlformats.org/officeDocument/2006/customXml" ds:itemID="{20E5834C-0D7C-4FF3-BEFE-F2834C47F0F6}">
  <ds:schemaRefs>
    <ds:schemaRef ds:uri="http://schemas.microsoft.com/edu/athena"/>
  </ds:schemaRefs>
</ds:datastoreItem>
</file>

<file path=customXml/itemProps34.xml><?xml version="1.0" encoding="utf-8"?>
<ds:datastoreItem xmlns:ds="http://schemas.openxmlformats.org/officeDocument/2006/customXml" ds:itemID="{C21694C6-7F13-4D1B-848B-AB61FBDD21ED}">
  <ds:schemaRefs>
    <ds:schemaRef ds:uri="http://schemas.microsoft.com/edu/athena"/>
  </ds:schemaRefs>
</ds:datastoreItem>
</file>

<file path=customXml/itemProps35.xml><?xml version="1.0" encoding="utf-8"?>
<ds:datastoreItem xmlns:ds="http://schemas.openxmlformats.org/officeDocument/2006/customXml" ds:itemID="{84472957-1C30-4F05-9231-5CDF58AF2F71}">
  <ds:schemaRefs>
    <ds:schemaRef ds:uri="http://schemas.microsoft.com/edu/athena"/>
  </ds:schemaRefs>
</ds:datastoreItem>
</file>

<file path=customXml/itemProps36.xml><?xml version="1.0" encoding="utf-8"?>
<ds:datastoreItem xmlns:ds="http://schemas.openxmlformats.org/officeDocument/2006/customXml" ds:itemID="{0B79BCDB-BE00-4619-B95B-FAD8DA02A254}">
  <ds:schemaRefs>
    <ds:schemaRef ds:uri="http://schemas.microsoft.com/edu/athena"/>
  </ds:schemaRefs>
</ds:datastoreItem>
</file>

<file path=customXml/itemProps37.xml><?xml version="1.0" encoding="utf-8"?>
<ds:datastoreItem xmlns:ds="http://schemas.openxmlformats.org/officeDocument/2006/customXml" ds:itemID="{9C03AD77-4A4A-4B76-8599-E0AFFB3F13CC}">
  <ds:schemaRefs>
    <ds:schemaRef ds:uri="http://schemas.microsoft.com/edu/athena"/>
  </ds:schemaRefs>
</ds:datastoreItem>
</file>

<file path=customXml/itemProps4.xml><?xml version="1.0" encoding="utf-8"?>
<ds:datastoreItem xmlns:ds="http://schemas.openxmlformats.org/officeDocument/2006/customXml" ds:itemID="{A0C8D09D-71F8-4539-8380-034F8B861127}">
  <ds:schemaRefs>
    <ds:schemaRef ds:uri="http://schemas.microsoft.com/edu/athena"/>
  </ds:schemaRefs>
</ds:datastoreItem>
</file>

<file path=customXml/itemProps5.xml><?xml version="1.0" encoding="utf-8"?>
<ds:datastoreItem xmlns:ds="http://schemas.openxmlformats.org/officeDocument/2006/customXml" ds:itemID="{18C14D4C-080F-4968-95AE-F90DED881573}">
  <ds:schemaRefs>
    <ds:schemaRef ds:uri="http://schemas.microsoft.com/edu/athena"/>
  </ds:schemaRefs>
</ds:datastoreItem>
</file>

<file path=customXml/itemProps6.xml><?xml version="1.0" encoding="utf-8"?>
<ds:datastoreItem xmlns:ds="http://schemas.openxmlformats.org/officeDocument/2006/customXml" ds:itemID="{0CDD6F84-E1B6-416C-BA25-7D8821F1DA88}">
  <ds:schemaRefs>
    <ds:schemaRef ds:uri="http://schemas.microsoft.com/edu/athena"/>
  </ds:schemaRefs>
</ds:datastoreItem>
</file>

<file path=customXml/itemProps7.xml><?xml version="1.0" encoding="utf-8"?>
<ds:datastoreItem xmlns:ds="http://schemas.openxmlformats.org/officeDocument/2006/customXml" ds:itemID="{D4EA98DB-87FC-41D2-B4E7-D70C575F80C6}">
  <ds:schemaRefs>
    <ds:schemaRef ds:uri="http://schemas.microsoft.com/edu/athena"/>
  </ds:schemaRefs>
</ds:datastoreItem>
</file>

<file path=customXml/itemProps8.xml><?xml version="1.0" encoding="utf-8"?>
<ds:datastoreItem xmlns:ds="http://schemas.openxmlformats.org/officeDocument/2006/customXml" ds:itemID="{3446981B-705D-4A2F-89BB-E7352BBB24A1}">
  <ds:schemaRefs>
    <ds:schemaRef ds:uri="http://schemas.microsoft.com/edu/athena"/>
  </ds:schemaRefs>
</ds:datastoreItem>
</file>

<file path=customXml/itemProps9.xml><?xml version="1.0" encoding="utf-8"?>
<ds:datastoreItem xmlns:ds="http://schemas.openxmlformats.org/officeDocument/2006/customXml" ds:itemID="{7775E652-F4D3-4305-8B97-6CF2AA1E3710}">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emplate>Indistar Module Theme</Template>
  <TotalTime>5282</TotalTime>
  <Words>4386</Words>
  <Application>Microsoft Office PowerPoint</Application>
  <PresentationFormat>On-screen Show (4:3)</PresentationFormat>
  <Paragraphs>244</Paragraphs>
  <Slides>37</Slides>
  <Notes>37</Notes>
  <HiddenSlides>0</HiddenSlides>
  <MMClips>38</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37</vt:i4>
      </vt:variant>
    </vt:vector>
  </HeadingPairs>
  <TitlesOfParts>
    <vt:vector size="47" baseType="lpstr">
      <vt:lpstr>Arial</vt:lpstr>
      <vt:lpstr>Broadway</vt:lpstr>
      <vt:lpstr>Calibri</vt:lpstr>
      <vt:lpstr>Calibri Light</vt:lpstr>
      <vt:lpstr>FeltMark</vt:lpstr>
      <vt:lpstr>Wingdings 3</vt:lpstr>
      <vt:lpstr>Indistar Module Theme</vt:lpstr>
      <vt:lpstr>Custom Design</vt:lpstr>
      <vt:lpstr>1_Custom Design</vt:lpstr>
      <vt:lpstr>1_Indistar Module Theme</vt:lpstr>
      <vt:lpstr> The Process</vt:lpstr>
      <vt:lpstr>Learning Together</vt:lpstr>
      <vt:lpstr>Where we began</vt:lpstr>
      <vt:lpstr>Table Discussion</vt:lpstr>
      <vt:lpstr>Valerie’s Story</vt:lpstr>
      <vt:lpstr>PowerPoint Presentation</vt:lpstr>
      <vt:lpstr>PowerPoint Presentation</vt:lpstr>
      <vt:lpstr>PowerPoint Presentation</vt:lpstr>
      <vt:lpstr>PowerPoint Presentation</vt:lpstr>
      <vt:lpstr>PowerPoint Presentation</vt:lpstr>
      <vt:lpstr>Discuss</vt:lpstr>
      <vt:lpstr>PowerPoint Presentation</vt:lpstr>
      <vt:lpstr>How Do we  change Valerie’s experience?</vt:lpstr>
      <vt:lpstr>Work as a Team</vt:lpstr>
      <vt:lpstr>Discuss  </vt:lpstr>
      <vt:lpstr>What Does Research Tell Us?</vt:lpstr>
      <vt:lpstr>PowerPoint Presentation</vt:lpstr>
      <vt:lpstr>What Does Research Tell Us?</vt:lpstr>
      <vt:lpstr>What Does Research Tell Us?</vt:lpstr>
      <vt:lpstr>Teams: Instructional Teams Create</vt:lpstr>
      <vt:lpstr>Discuss</vt:lpstr>
      <vt:lpstr>Superman Syndrome</vt:lpstr>
      <vt:lpstr>The Lone Ranger </vt:lpstr>
      <vt:lpstr>PowerPoint Presentation</vt:lpstr>
      <vt:lpstr>Leadership Teams</vt:lpstr>
      <vt:lpstr>Teamwork implies engagement</vt:lpstr>
      <vt:lpstr>PowerPoint Presentation</vt:lpstr>
      <vt:lpstr>Keeping the Leadership Team on Track</vt:lpstr>
      <vt:lpstr>PowerPoint Presentation</vt:lpstr>
      <vt:lpstr>Structure of Process</vt:lpstr>
      <vt:lpstr>Mastery</vt:lpstr>
      <vt:lpstr>Start the journey…</vt:lpstr>
      <vt:lpstr>PowerPoint Presentation</vt:lpstr>
      <vt:lpstr>PowerPoint Presentation</vt:lpstr>
      <vt:lpstr>Full Implementation</vt:lpstr>
      <vt:lpstr>PowerPoint Presentation</vt:lpstr>
      <vt:lpstr>What We Learned Together</vt:lpstr>
    </vt:vector>
  </TitlesOfParts>
  <Company>Academic Development Institute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2</dc:title>
  <dc:creator>conferenceroom</dc:creator>
  <cp:lastModifiedBy>Pam Sheley</cp:lastModifiedBy>
  <cp:revision>164</cp:revision>
  <cp:lastPrinted>2015-06-15T11:34:54Z</cp:lastPrinted>
  <dcterms:created xsi:type="dcterms:W3CDTF">2015-05-28T21:36:19Z</dcterms:created>
  <dcterms:modified xsi:type="dcterms:W3CDTF">2015-07-09T15:04:51Z</dcterms:modified>
</cp:coreProperties>
</file>