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4" r:id="rId2"/>
    <p:sldId id="272" r:id="rId3"/>
    <p:sldId id="262" r:id="rId4"/>
    <p:sldId id="264" r:id="rId5"/>
    <p:sldId id="265" r:id="rId6"/>
    <p:sldId id="258" r:id="rId7"/>
    <p:sldId id="263" r:id="rId8"/>
    <p:sldId id="275" r:id="rId9"/>
    <p:sldId id="276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1DD8C9-BCC4-4062-9157-598B97F23E8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7A9D7E-5669-4830-8944-FF895E56B4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WIIN Star File Cabinet Feature</a:t>
            </a:r>
            <a:b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Office of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Superintendent of </a:t>
            </a:r>
            <a:r>
              <a:rPr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Public Instruction </a:t>
            </a: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Leslie Rose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3226" y="2967335"/>
            <a:ext cx="3217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Feature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16734"/>
              </p:ext>
            </p:extLst>
          </p:nvPr>
        </p:nvGraphicFramePr>
        <p:xfrm>
          <a:off x="457200" y="1524000"/>
          <a:ext cx="8229600" cy="43434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795036"/>
                <a:gridCol w="3196525"/>
                <a:gridCol w="3238039"/>
              </a:tblGrid>
              <a:tr h="434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Required Element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District/School Improvement Success Indicator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Evidence to post to File Cabinet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34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Teachers and Leaders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Replace Principal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Job posting, interview questions, description of hiring process; OR if the principal was not replaced, the process used to determine current principal possesses competencies necessary for turnaround (Cohort II only)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Implement such strategies as financial incentives and career ladders for recruiting, placing, and retaining effective teachers.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DISI-IIA3: The district’s monitoring practices provide frequent feedback aligned with district expectations for instructional practice and student achievement.  Ineffective and mediocre practitioners are held accountable.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DISI-IIA4:  Recruiting and hiring practices ensure the selection and retention of staff accountable to high levels of student performance.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Recruiting, selection and hiring plans developed based on newly adopted competencies, policy changes regarding transfers, placement, retention or reduction in force, MOU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9" marR="59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slie\AppData\Local\Microsoft\Windows\Temporary Internet Files\Content.IE5\Q7FCMJ7Q\MC90043156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752600"/>
            <a:ext cx="2156476" cy="21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7972" y="4114800"/>
            <a:ext cx="4128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0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WIIN </a:t>
            </a:r>
            <a:r>
              <a:rPr lang="en-US" sz="3600" dirty="0"/>
              <a:t>Star File Cabinet </a:t>
            </a:r>
            <a:r>
              <a:rPr lang="en-US" sz="3600" dirty="0" smtClean="0"/>
              <a:t>Feature</a:t>
            </a:r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Purpose:  Provide a repository for evidence of implementation of SIG required elements as well as school improvement achievements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2" descr="C:\Users\Leslie\AppData\Local\Microsoft\Windows\Temporary Internet Files\Content.IE5\C6V3H1FV\MC90043260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189" y="181065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janet.culik\AppData\Local\Microsoft\Windows\Temporary Internet Files\Content.Outlook\HU3P6RM6\WA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Document Upload:  School or District Dashboard View 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70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Document Upload:  School or District Dashboard View </a:t>
            </a: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8" y="1447800"/>
            <a:ext cx="8278783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Cabinet - Internet Explorer, optimized for Bing and MS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13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Document Upload:  School or District Dashboard View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961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Document Upload:  School or District Dashboard View </a:t>
            </a:r>
            <a:endParaRPr lang="en-US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3" y="1066800"/>
            <a:ext cx="8214113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Document Upload:  School or District Dashboard View </a:t>
            </a:r>
            <a:endParaRPr lang="en-US" sz="2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8" y="1219200"/>
            <a:ext cx="8390812" cy="496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396726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429" y="914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 Administration Page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8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9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 Administration Page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7565"/>
            <a:ext cx="8067675" cy="517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201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 WIIN Star File Cabinet Feature   Office of Superintendent of Public Instruction – Leslie Rose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</dc:creator>
  <cp:lastModifiedBy>sbenedict</cp:lastModifiedBy>
  <cp:revision>11</cp:revision>
  <dcterms:created xsi:type="dcterms:W3CDTF">2012-02-07T15:47:10Z</dcterms:created>
  <dcterms:modified xsi:type="dcterms:W3CDTF">2012-02-13T17:14:31Z</dcterms:modified>
</cp:coreProperties>
</file>