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4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E253B-AF0A-49DD-AA6E-EA9B45DC0962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4695-BEFF-4233-BAE9-C2495D60D9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E253B-AF0A-49DD-AA6E-EA9B45DC0962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4695-BEFF-4233-BAE9-C2495D60D9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E253B-AF0A-49DD-AA6E-EA9B45DC0962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4695-BEFF-4233-BAE9-C2495D60D9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E253B-AF0A-49DD-AA6E-EA9B45DC0962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4695-BEFF-4233-BAE9-C2495D60D9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E253B-AF0A-49DD-AA6E-EA9B45DC0962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4695-BEFF-4233-BAE9-C2495D60D9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E253B-AF0A-49DD-AA6E-EA9B45DC0962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4695-BEFF-4233-BAE9-C2495D60D9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E253B-AF0A-49DD-AA6E-EA9B45DC0962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4695-BEFF-4233-BAE9-C2495D60D9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E253B-AF0A-49DD-AA6E-EA9B45DC0962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4695-BEFF-4233-BAE9-C2495D60D9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E253B-AF0A-49DD-AA6E-EA9B45DC0962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4695-BEFF-4233-BAE9-C2495D60D9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E253B-AF0A-49DD-AA6E-EA9B45DC0962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4695-BEFF-4233-BAE9-C2495D60D9D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E253B-AF0A-49DD-AA6E-EA9B45DC0962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914695-BEFF-4233-BAE9-C2495D60D9D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4914695-BEFF-4233-BAE9-C2495D60D9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56E253B-AF0A-49DD-AA6E-EA9B45DC0962}" type="datetimeFigureOut">
              <a:rPr lang="en-US" smtClean="0"/>
              <a:t>2/17/2012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3600"/>
            <a:ext cx="8458200" cy="2365375"/>
          </a:xfrm>
        </p:spPr>
        <p:txBody>
          <a:bodyPr/>
          <a:lstStyle/>
          <a:p>
            <a:pPr algn="ctr"/>
            <a:r>
              <a:rPr lang="en-US" dirty="0" smtClean="0"/>
              <a:t>Reviewable Documents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5486400"/>
            <a:ext cx="8153400" cy="106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Marilyn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Orgaard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- North Dakota Department of Education</a:t>
            </a:r>
          </a:p>
          <a:p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Lois Myran – Consultant, Center on Innovation and Improvement</a:t>
            </a:r>
          </a:p>
          <a:p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 descr="Z:\LogoImage\ND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599"/>
            <a:ext cx="8153400" cy="1447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0330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:\INDISTAR\IndistarSummit\Screenshots\ND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10343"/>
            <a:ext cx="8610600" cy="474479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95400" y="228600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+mj-lt"/>
              </a:rPr>
              <a:t>Dashboard</a:t>
            </a: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6440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:\INDISTAR\IndistarSummit\Screenshots\ND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74" y="1295400"/>
            <a:ext cx="8727981" cy="464820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59532" y="304800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+mj-lt"/>
              </a:rPr>
              <a:t>Forms to Complete</a:t>
            </a: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72691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:\INDISTAR\IndistarSummit\Screenshots\nd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180182"/>
            <a:ext cx="8633696" cy="36763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19200" y="762000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+mj-lt"/>
              </a:rPr>
              <a:t>Reviewer’s page</a:t>
            </a: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62677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:\INDISTAR\IndistarSummit\Screenshots\ND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33400"/>
            <a:ext cx="8617290" cy="411480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43000" y="5239434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+mj-lt"/>
              </a:rPr>
              <a:t>Dashboard</a:t>
            </a: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286704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25</TotalTime>
  <Words>27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Adjacency</vt:lpstr>
      <vt:lpstr>Reviewable Documents </vt:lpstr>
      <vt:lpstr>PowerPoint Presentation</vt:lpstr>
      <vt:lpstr>PowerPoint Presentation</vt:lpstr>
      <vt:lpstr>PowerPoint Presentation</vt:lpstr>
      <vt:lpstr>PowerPoint Presentation</vt:lpstr>
    </vt:vector>
  </TitlesOfParts>
  <Company>Academic Development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Reviewable Documents</dc:title>
  <dc:creator>sbenedict</dc:creator>
  <cp:lastModifiedBy>sbenedict</cp:lastModifiedBy>
  <cp:revision>3</cp:revision>
  <dcterms:created xsi:type="dcterms:W3CDTF">2012-02-17T13:43:11Z</dcterms:created>
  <dcterms:modified xsi:type="dcterms:W3CDTF">2012-02-17T14:08:30Z</dcterms:modified>
</cp:coreProperties>
</file>