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4914695-BEFF-4233-BAE9-C2495D60D9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6E253B-AF0A-49DD-AA6E-EA9B45DC0962}" type="datetimeFigureOut">
              <a:rPr lang="en-US" smtClean="0"/>
              <a:t>2/17/2012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8458200" cy="2365375"/>
          </a:xfrm>
        </p:spPr>
        <p:txBody>
          <a:bodyPr/>
          <a:lstStyle/>
          <a:p>
            <a:pPr algn="ctr"/>
            <a:r>
              <a:rPr lang="en-US" dirty="0" smtClean="0"/>
              <a:t>Reviewable Documents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486400"/>
            <a:ext cx="81534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Marilyn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Orgaard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 North Dakota Department of Education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Lois Myran – Consultant, Center on Innovation and Improvement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Z:\LogoImage\ND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81534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33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INDISTAR\IndistarSummit\Screenshots\N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10343"/>
            <a:ext cx="8610600" cy="474479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228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Dashboard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44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INDISTAR\IndistarSummit\Screenshots\N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4" y="1295400"/>
            <a:ext cx="8727981" cy="46482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59532" y="304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Forms to Complete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269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INDISTAR\IndistarSummit\Screenshots\n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80182"/>
            <a:ext cx="8633696" cy="3676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762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Reviewer’s page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267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:\INDISTAR\IndistarSummit\Screenshots\N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17290" cy="41148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5239434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Dashboard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8670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</TotalTime>
  <Words>27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Reviewable Documents </vt:lpstr>
      <vt:lpstr>PowerPoint Presentation</vt:lpstr>
      <vt:lpstr>PowerPoint Presentation</vt:lpstr>
      <vt:lpstr>PowerPoint Presentation</vt:lpstr>
      <vt:lpstr>PowerPoint Presentation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Reviewable Documents</dc:title>
  <dc:creator>sbenedict</dc:creator>
  <cp:lastModifiedBy>sbenedict</cp:lastModifiedBy>
  <cp:revision>3</cp:revision>
  <dcterms:created xsi:type="dcterms:W3CDTF">2012-02-17T13:43:11Z</dcterms:created>
  <dcterms:modified xsi:type="dcterms:W3CDTF">2012-02-17T14:08:30Z</dcterms:modified>
</cp:coreProperties>
</file>