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2" r:id="rId2"/>
    <p:sldId id="266" r:id="rId3"/>
    <p:sldId id="258" r:id="rId4"/>
    <p:sldId id="259" r:id="rId5"/>
    <p:sldId id="272" r:id="rId6"/>
    <p:sldId id="273" r:id="rId7"/>
    <p:sldId id="275" r:id="rId8"/>
    <p:sldId id="279" r:id="rId9"/>
    <p:sldId id="276" r:id="rId10"/>
    <p:sldId id="274" r:id="rId11"/>
    <p:sldId id="277" r:id="rId12"/>
    <p:sldId id="278" r:id="rId13"/>
    <p:sldId id="264" r:id="rId14"/>
    <p:sldId id="268" r:id="rId15"/>
    <p:sldId id="271" r:id="rId16"/>
    <p:sldId id="270" r:id="rId17"/>
    <p:sldId id="26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D6702-5861-481F-8D61-8E91B16A19F8}"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7AA0245A-69E7-471D-86DC-2E41F39B1F01}">
      <dgm:prSet phldrT="[Text]" custT="1"/>
      <dgm:spPr/>
      <dgm:t>
        <a:bodyPr/>
        <a:lstStyle/>
        <a:p>
          <a:r>
            <a:rPr lang="en-US" sz="2400" b="1" dirty="0" smtClean="0"/>
            <a:t>14</a:t>
          </a:r>
          <a:r>
            <a:rPr lang="en-US" sz="1700" dirty="0" smtClean="0"/>
            <a:t> </a:t>
          </a:r>
        </a:p>
        <a:p>
          <a:r>
            <a:rPr lang="en-US" sz="1700" dirty="0" smtClean="0"/>
            <a:t>Transformation </a:t>
          </a:r>
          <a:endParaRPr lang="en-US" sz="1700" dirty="0"/>
        </a:p>
      </dgm:t>
    </dgm:pt>
    <dgm:pt modelId="{6B970FD4-235E-47AC-9660-087F76294213}" type="parTrans" cxnId="{EE71D44B-099A-4121-BC8D-87BA622558A0}">
      <dgm:prSet/>
      <dgm:spPr/>
      <dgm:t>
        <a:bodyPr/>
        <a:lstStyle/>
        <a:p>
          <a:endParaRPr lang="en-US"/>
        </a:p>
      </dgm:t>
    </dgm:pt>
    <dgm:pt modelId="{A3A9263B-BF14-4F4D-8287-C915D901D62F}" type="sibTrans" cxnId="{EE71D44B-099A-4121-BC8D-87BA622558A0}">
      <dgm:prSet/>
      <dgm:spPr/>
      <dgm:t>
        <a:bodyPr/>
        <a:lstStyle/>
        <a:p>
          <a:endParaRPr lang="en-US"/>
        </a:p>
      </dgm:t>
    </dgm:pt>
    <dgm:pt modelId="{07D35EC0-8AB7-4FA1-93FB-F43FBA01A355}">
      <dgm:prSet phldrT="[Text]" custT="1"/>
      <dgm:spPr/>
      <dgm:t>
        <a:bodyPr/>
        <a:lstStyle/>
        <a:p>
          <a:r>
            <a:rPr lang="en-US" sz="1800" b="1" dirty="0" smtClean="0"/>
            <a:t>3</a:t>
          </a:r>
          <a:r>
            <a:rPr lang="en-US" sz="1500" dirty="0" smtClean="0"/>
            <a:t> Elementary</a:t>
          </a:r>
        </a:p>
        <a:p>
          <a:r>
            <a:rPr lang="en-US" sz="1800" b="1" dirty="0" smtClean="0"/>
            <a:t>2</a:t>
          </a:r>
          <a:r>
            <a:rPr lang="en-US" sz="1500" dirty="0" smtClean="0"/>
            <a:t> Middle </a:t>
          </a:r>
          <a:endParaRPr lang="en-US" sz="1500" dirty="0"/>
        </a:p>
      </dgm:t>
    </dgm:pt>
    <dgm:pt modelId="{DE502A85-1851-4F0A-ADB9-46873F19AD69}" type="parTrans" cxnId="{108F832A-E05B-4442-B14C-B8138AA3FD37}">
      <dgm:prSet/>
      <dgm:spPr/>
      <dgm:t>
        <a:bodyPr/>
        <a:lstStyle/>
        <a:p>
          <a:endParaRPr lang="en-US"/>
        </a:p>
      </dgm:t>
    </dgm:pt>
    <dgm:pt modelId="{3BCFB745-A43B-46B3-8781-8EF9C1E3888E}" type="sibTrans" cxnId="{108F832A-E05B-4442-B14C-B8138AA3FD37}">
      <dgm:prSet/>
      <dgm:spPr/>
      <dgm:t>
        <a:bodyPr/>
        <a:lstStyle/>
        <a:p>
          <a:endParaRPr lang="en-US"/>
        </a:p>
      </dgm:t>
    </dgm:pt>
    <dgm:pt modelId="{B20AABC5-1EC0-47C3-AF15-CC18CC9F58A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8 - </a:t>
          </a:r>
          <a:r>
            <a:rPr lang="en-US" sz="1500" dirty="0" smtClean="0"/>
            <a:t>High Schools </a:t>
          </a:r>
        </a:p>
        <a:p>
          <a:pPr defTabSz="666750">
            <a:lnSpc>
              <a:spcPct val="90000"/>
            </a:lnSpc>
            <a:spcBef>
              <a:spcPct val="0"/>
            </a:spcBef>
            <a:spcAft>
              <a:spcPct val="35000"/>
            </a:spcAft>
          </a:pPr>
          <a:r>
            <a:rPr lang="en-US" sz="1800" b="1" dirty="0" smtClean="0"/>
            <a:t>1  -</a:t>
          </a:r>
          <a:r>
            <a:rPr lang="en-US" sz="1500" dirty="0" smtClean="0"/>
            <a:t>Attendance Center</a:t>
          </a:r>
          <a:endParaRPr lang="en-US" sz="1500" dirty="0"/>
        </a:p>
      </dgm:t>
    </dgm:pt>
    <dgm:pt modelId="{125C2A7C-D89A-4C15-A889-238B47852ED7}" type="parTrans" cxnId="{B311AB43-56DB-4CFA-988A-DB2EE235AAC6}">
      <dgm:prSet/>
      <dgm:spPr/>
      <dgm:t>
        <a:bodyPr/>
        <a:lstStyle/>
        <a:p>
          <a:endParaRPr lang="en-US"/>
        </a:p>
      </dgm:t>
    </dgm:pt>
    <dgm:pt modelId="{18238A59-4850-49AF-925F-43FB2BD44BE7}" type="sibTrans" cxnId="{B311AB43-56DB-4CFA-988A-DB2EE235AAC6}">
      <dgm:prSet/>
      <dgm:spPr/>
      <dgm:t>
        <a:bodyPr/>
        <a:lstStyle/>
        <a:p>
          <a:endParaRPr lang="en-US"/>
        </a:p>
      </dgm:t>
    </dgm:pt>
    <dgm:pt modelId="{F11500E7-2E6A-4445-9F28-B2A9D9E245E2}">
      <dgm:prSet phldrT="[Text]" custT="1"/>
      <dgm:spPr/>
      <dgm:t>
        <a:bodyPr/>
        <a:lstStyle/>
        <a:p>
          <a:r>
            <a:rPr lang="en-US" sz="2400" b="1" dirty="0" smtClean="0"/>
            <a:t>4 </a:t>
          </a:r>
        </a:p>
        <a:p>
          <a:r>
            <a:rPr lang="en-US" sz="1700" dirty="0" smtClean="0"/>
            <a:t>Turnaround</a:t>
          </a:r>
          <a:endParaRPr lang="en-US" sz="1700" dirty="0"/>
        </a:p>
      </dgm:t>
    </dgm:pt>
    <dgm:pt modelId="{A1A8DD15-217B-49A8-8912-78E1B87D3556}" type="parTrans" cxnId="{21B8B177-9005-414A-8D33-47F823006220}">
      <dgm:prSet/>
      <dgm:spPr/>
      <dgm:t>
        <a:bodyPr/>
        <a:lstStyle/>
        <a:p>
          <a:endParaRPr lang="en-US"/>
        </a:p>
      </dgm:t>
    </dgm:pt>
    <dgm:pt modelId="{C4E7C8DE-C0C3-450F-B686-7542036984B9}" type="sibTrans" cxnId="{21B8B177-9005-414A-8D33-47F823006220}">
      <dgm:prSet/>
      <dgm:spPr/>
      <dgm:t>
        <a:bodyPr/>
        <a:lstStyle/>
        <a:p>
          <a:endParaRPr lang="en-US"/>
        </a:p>
      </dgm:t>
    </dgm:pt>
    <dgm:pt modelId="{72B80901-F317-4E25-9225-2CE5BEB8DFC4}">
      <dgm:prSet phldrT="[Text]" custT="1"/>
      <dgm:spPr/>
      <dgm:t>
        <a:bodyPr/>
        <a:lstStyle/>
        <a:p>
          <a:r>
            <a:rPr lang="en-US" sz="1800" b="1" dirty="0" smtClean="0"/>
            <a:t>2 - </a:t>
          </a:r>
          <a:r>
            <a:rPr lang="en-US" sz="1500" dirty="0" smtClean="0"/>
            <a:t>Elementary</a:t>
          </a:r>
        </a:p>
        <a:p>
          <a:r>
            <a:rPr lang="en-US" sz="1800" b="1" dirty="0" smtClean="0"/>
            <a:t>1 - </a:t>
          </a:r>
          <a:r>
            <a:rPr lang="en-US" sz="1500" dirty="0" smtClean="0"/>
            <a:t>Middle</a:t>
          </a:r>
        </a:p>
        <a:p>
          <a:r>
            <a:rPr lang="en-US" sz="1800" b="1" dirty="0" smtClean="0"/>
            <a:t>1</a:t>
          </a:r>
          <a:r>
            <a:rPr lang="en-US" sz="1500" dirty="0" smtClean="0"/>
            <a:t> -High School</a:t>
          </a:r>
          <a:endParaRPr lang="en-US" sz="1500" dirty="0"/>
        </a:p>
      </dgm:t>
    </dgm:pt>
    <dgm:pt modelId="{5805B518-982D-4DDF-A977-D27420E19C4C}" type="parTrans" cxnId="{7EB8413B-3E15-4697-AD8E-E0A6E3CD8CEF}">
      <dgm:prSet/>
      <dgm:spPr/>
      <dgm:t>
        <a:bodyPr/>
        <a:lstStyle/>
        <a:p>
          <a:endParaRPr lang="en-US"/>
        </a:p>
      </dgm:t>
    </dgm:pt>
    <dgm:pt modelId="{8D2E8B9C-7371-497E-BB4B-6649F01828DC}" type="sibTrans" cxnId="{7EB8413B-3E15-4697-AD8E-E0A6E3CD8CEF}">
      <dgm:prSet/>
      <dgm:spPr/>
      <dgm:t>
        <a:bodyPr/>
        <a:lstStyle/>
        <a:p>
          <a:endParaRPr lang="en-US"/>
        </a:p>
      </dgm:t>
    </dgm:pt>
    <dgm:pt modelId="{4980D80C-CF58-4E47-8EB6-A304839E5427}">
      <dgm:prSet phldrT="[Text]"/>
      <dgm:spPr/>
      <dgm:t>
        <a:bodyPr/>
        <a:lstStyle/>
        <a:p>
          <a:r>
            <a:rPr lang="en-US" dirty="0" smtClean="0"/>
            <a:t>18 Schools</a:t>
          </a:r>
          <a:endParaRPr lang="en-US" dirty="0"/>
        </a:p>
      </dgm:t>
    </dgm:pt>
    <dgm:pt modelId="{8042D446-CDAF-447C-9BEE-A8BFBF7F4D6B}" type="sibTrans" cxnId="{9B2CD580-F89B-464E-A900-F403AB815772}">
      <dgm:prSet/>
      <dgm:spPr/>
      <dgm:t>
        <a:bodyPr/>
        <a:lstStyle/>
        <a:p>
          <a:endParaRPr lang="en-US"/>
        </a:p>
      </dgm:t>
    </dgm:pt>
    <dgm:pt modelId="{026D402E-B625-4971-B89B-EC6B055ADD91}" type="parTrans" cxnId="{9B2CD580-F89B-464E-A900-F403AB815772}">
      <dgm:prSet/>
      <dgm:spPr/>
      <dgm:t>
        <a:bodyPr/>
        <a:lstStyle/>
        <a:p>
          <a:endParaRPr lang="en-US"/>
        </a:p>
      </dgm:t>
    </dgm:pt>
    <dgm:pt modelId="{CD5D8424-8879-48AC-978D-68E5D437CB6C}" type="pres">
      <dgm:prSet presAssocID="{5ADD6702-5861-481F-8D61-8E91B16A19F8}" presName="Name0" presStyleCnt="0">
        <dgm:presLayoutVars>
          <dgm:chPref val="1"/>
          <dgm:dir/>
          <dgm:animOne val="branch"/>
          <dgm:animLvl val="lvl"/>
          <dgm:resizeHandles/>
        </dgm:presLayoutVars>
      </dgm:prSet>
      <dgm:spPr/>
      <dgm:t>
        <a:bodyPr/>
        <a:lstStyle/>
        <a:p>
          <a:endParaRPr lang="en-US"/>
        </a:p>
      </dgm:t>
    </dgm:pt>
    <dgm:pt modelId="{2405B5AB-FA64-4C26-A48E-582477DB2AFA}" type="pres">
      <dgm:prSet presAssocID="{4980D80C-CF58-4E47-8EB6-A304839E5427}" presName="vertOne" presStyleCnt="0"/>
      <dgm:spPr/>
    </dgm:pt>
    <dgm:pt modelId="{8C38CDD1-673A-42BC-98FB-71961E11C778}" type="pres">
      <dgm:prSet presAssocID="{4980D80C-CF58-4E47-8EB6-A304839E5427}" presName="txOne" presStyleLbl="node0" presStyleIdx="0" presStyleCnt="1" custLinFactNeighborX="-11" custLinFactNeighborY="93859">
        <dgm:presLayoutVars>
          <dgm:chPref val="3"/>
        </dgm:presLayoutVars>
      </dgm:prSet>
      <dgm:spPr/>
      <dgm:t>
        <a:bodyPr/>
        <a:lstStyle/>
        <a:p>
          <a:endParaRPr lang="en-US"/>
        </a:p>
      </dgm:t>
    </dgm:pt>
    <dgm:pt modelId="{724161DE-1601-40B2-B1FA-1D2E8CDB0809}" type="pres">
      <dgm:prSet presAssocID="{4980D80C-CF58-4E47-8EB6-A304839E5427}" presName="parTransOne" presStyleCnt="0"/>
      <dgm:spPr/>
    </dgm:pt>
    <dgm:pt modelId="{0AE530FE-6C10-44D5-B3AF-17DD43098190}" type="pres">
      <dgm:prSet presAssocID="{4980D80C-CF58-4E47-8EB6-A304839E5427}" presName="horzOne" presStyleCnt="0"/>
      <dgm:spPr/>
    </dgm:pt>
    <dgm:pt modelId="{39BA235C-4862-48D1-9185-08CD7C581FA4}" type="pres">
      <dgm:prSet presAssocID="{7AA0245A-69E7-471D-86DC-2E41F39B1F01}" presName="vertTwo" presStyleCnt="0"/>
      <dgm:spPr/>
    </dgm:pt>
    <dgm:pt modelId="{6D2C8C00-AB5F-4981-815C-5AE9389B8191}" type="pres">
      <dgm:prSet presAssocID="{7AA0245A-69E7-471D-86DC-2E41F39B1F01}" presName="txTwo" presStyleLbl="node2" presStyleIdx="0" presStyleCnt="2" custLinFactNeighborX="-18" custLinFactNeighborY="29595">
        <dgm:presLayoutVars>
          <dgm:chPref val="3"/>
        </dgm:presLayoutVars>
      </dgm:prSet>
      <dgm:spPr/>
      <dgm:t>
        <a:bodyPr/>
        <a:lstStyle/>
        <a:p>
          <a:endParaRPr lang="en-US"/>
        </a:p>
      </dgm:t>
    </dgm:pt>
    <dgm:pt modelId="{6372AA79-D43B-4B52-A109-1D6BC83DF236}" type="pres">
      <dgm:prSet presAssocID="{7AA0245A-69E7-471D-86DC-2E41F39B1F01}" presName="parTransTwo" presStyleCnt="0"/>
      <dgm:spPr/>
    </dgm:pt>
    <dgm:pt modelId="{4365886C-7C5B-4D6B-9072-E2075DD8EE87}" type="pres">
      <dgm:prSet presAssocID="{7AA0245A-69E7-471D-86DC-2E41F39B1F01}" presName="horzTwo" presStyleCnt="0"/>
      <dgm:spPr/>
    </dgm:pt>
    <dgm:pt modelId="{A0AEC8F8-4536-4060-A56C-B881194C338E}" type="pres">
      <dgm:prSet presAssocID="{07D35EC0-8AB7-4FA1-93FB-F43FBA01A355}" presName="vertThree" presStyleCnt="0"/>
      <dgm:spPr/>
    </dgm:pt>
    <dgm:pt modelId="{3E3168F1-3110-455A-87E7-6F17C9798DAC}" type="pres">
      <dgm:prSet presAssocID="{07D35EC0-8AB7-4FA1-93FB-F43FBA01A355}" presName="txThree" presStyleLbl="node3" presStyleIdx="0" presStyleCnt="3">
        <dgm:presLayoutVars>
          <dgm:chPref val="3"/>
        </dgm:presLayoutVars>
      </dgm:prSet>
      <dgm:spPr/>
      <dgm:t>
        <a:bodyPr/>
        <a:lstStyle/>
        <a:p>
          <a:endParaRPr lang="en-US"/>
        </a:p>
      </dgm:t>
    </dgm:pt>
    <dgm:pt modelId="{4DBDDDC3-E130-4A5E-9C41-D819143A391D}" type="pres">
      <dgm:prSet presAssocID="{07D35EC0-8AB7-4FA1-93FB-F43FBA01A355}" presName="horzThree" presStyleCnt="0"/>
      <dgm:spPr/>
    </dgm:pt>
    <dgm:pt modelId="{D7943CE3-C8EB-47EE-AF59-0D300AF5E3A4}" type="pres">
      <dgm:prSet presAssocID="{3BCFB745-A43B-46B3-8781-8EF9C1E3888E}" presName="sibSpaceThree" presStyleCnt="0"/>
      <dgm:spPr/>
    </dgm:pt>
    <dgm:pt modelId="{897892D9-41F9-4500-AAD3-C34AA98BD17C}" type="pres">
      <dgm:prSet presAssocID="{B20AABC5-1EC0-47C3-AF15-CC18CC9F58AD}" presName="vertThree" presStyleCnt="0"/>
      <dgm:spPr/>
    </dgm:pt>
    <dgm:pt modelId="{9AABC08F-6EB2-4692-B22B-906AE253468D}" type="pres">
      <dgm:prSet presAssocID="{B20AABC5-1EC0-47C3-AF15-CC18CC9F58AD}" presName="txThree" presStyleLbl="node3" presStyleIdx="1" presStyleCnt="3">
        <dgm:presLayoutVars>
          <dgm:chPref val="3"/>
        </dgm:presLayoutVars>
      </dgm:prSet>
      <dgm:spPr/>
      <dgm:t>
        <a:bodyPr/>
        <a:lstStyle/>
        <a:p>
          <a:endParaRPr lang="en-US"/>
        </a:p>
      </dgm:t>
    </dgm:pt>
    <dgm:pt modelId="{36BD5DD6-B359-451D-AF63-804D7F87E9D0}" type="pres">
      <dgm:prSet presAssocID="{B20AABC5-1EC0-47C3-AF15-CC18CC9F58AD}" presName="horzThree" presStyleCnt="0"/>
      <dgm:spPr/>
    </dgm:pt>
    <dgm:pt modelId="{1ED85E86-3D13-4F60-B8D7-2F7A2FFB4524}" type="pres">
      <dgm:prSet presAssocID="{A3A9263B-BF14-4F4D-8287-C915D901D62F}" presName="sibSpaceTwo" presStyleCnt="0"/>
      <dgm:spPr/>
    </dgm:pt>
    <dgm:pt modelId="{93B1974A-17AD-4356-962B-29683AFE4CF3}" type="pres">
      <dgm:prSet presAssocID="{F11500E7-2E6A-4445-9F28-B2A9D9E245E2}" presName="vertTwo" presStyleCnt="0"/>
      <dgm:spPr/>
    </dgm:pt>
    <dgm:pt modelId="{6BF19CC4-4F43-4EB0-8562-599E22C7760F}" type="pres">
      <dgm:prSet presAssocID="{F11500E7-2E6A-4445-9F28-B2A9D9E245E2}" presName="txTwo" presStyleLbl="node2" presStyleIdx="1" presStyleCnt="2">
        <dgm:presLayoutVars>
          <dgm:chPref val="3"/>
        </dgm:presLayoutVars>
      </dgm:prSet>
      <dgm:spPr/>
      <dgm:t>
        <a:bodyPr/>
        <a:lstStyle/>
        <a:p>
          <a:endParaRPr lang="en-US"/>
        </a:p>
      </dgm:t>
    </dgm:pt>
    <dgm:pt modelId="{D9E38EF7-E718-4EEF-AB4E-661A58DEFA38}" type="pres">
      <dgm:prSet presAssocID="{F11500E7-2E6A-4445-9F28-B2A9D9E245E2}" presName="parTransTwo" presStyleCnt="0"/>
      <dgm:spPr/>
    </dgm:pt>
    <dgm:pt modelId="{D822C182-04D4-41CB-92EC-021A6A2F52D6}" type="pres">
      <dgm:prSet presAssocID="{F11500E7-2E6A-4445-9F28-B2A9D9E245E2}" presName="horzTwo" presStyleCnt="0"/>
      <dgm:spPr/>
    </dgm:pt>
    <dgm:pt modelId="{A5061119-6C68-4F31-B541-C9D150F4D0C8}" type="pres">
      <dgm:prSet presAssocID="{72B80901-F317-4E25-9225-2CE5BEB8DFC4}" presName="vertThree" presStyleCnt="0"/>
      <dgm:spPr/>
    </dgm:pt>
    <dgm:pt modelId="{CBAF7235-289E-485A-8351-608BDF78CFCE}" type="pres">
      <dgm:prSet presAssocID="{72B80901-F317-4E25-9225-2CE5BEB8DFC4}" presName="txThree" presStyleLbl="node3" presStyleIdx="2" presStyleCnt="3">
        <dgm:presLayoutVars>
          <dgm:chPref val="3"/>
        </dgm:presLayoutVars>
      </dgm:prSet>
      <dgm:spPr/>
      <dgm:t>
        <a:bodyPr/>
        <a:lstStyle/>
        <a:p>
          <a:endParaRPr lang="en-US"/>
        </a:p>
      </dgm:t>
    </dgm:pt>
    <dgm:pt modelId="{E5705014-C357-46C9-AC13-9EE4EFE465A3}" type="pres">
      <dgm:prSet presAssocID="{72B80901-F317-4E25-9225-2CE5BEB8DFC4}" presName="horzThree" presStyleCnt="0"/>
      <dgm:spPr/>
    </dgm:pt>
  </dgm:ptLst>
  <dgm:cxnLst>
    <dgm:cxn modelId="{108F832A-E05B-4442-B14C-B8138AA3FD37}" srcId="{7AA0245A-69E7-471D-86DC-2E41F39B1F01}" destId="{07D35EC0-8AB7-4FA1-93FB-F43FBA01A355}" srcOrd="0" destOrd="0" parTransId="{DE502A85-1851-4F0A-ADB9-46873F19AD69}" sibTransId="{3BCFB745-A43B-46B3-8781-8EF9C1E3888E}"/>
    <dgm:cxn modelId="{EE71D44B-099A-4121-BC8D-87BA622558A0}" srcId="{4980D80C-CF58-4E47-8EB6-A304839E5427}" destId="{7AA0245A-69E7-471D-86DC-2E41F39B1F01}" srcOrd="0" destOrd="0" parTransId="{6B970FD4-235E-47AC-9660-087F76294213}" sibTransId="{A3A9263B-BF14-4F4D-8287-C915D901D62F}"/>
    <dgm:cxn modelId="{13A76FAE-983D-4710-82E7-8AC011285459}" type="presOf" srcId="{5ADD6702-5861-481F-8D61-8E91B16A19F8}" destId="{CD5D8424-8879-48AC-978D-68E5D437CB6C}" srcOrd="0" destOrd="0" presId="urn:microsoft.com/office/officeart/2005/8/layout/hierarchy4"/>
    <dgm:cxn modelId="{F94AA559-D94C-484C-B13C-B038A4467A72}" type="presOf" srcId="{07D35EC0-8AB7-4FA1-93FB-F43FBA01A355}" destId="{3E3168F1-3110-455A-87E7-6F17C9798DAC}" srcOrd="0" destOrd="0" presId="urn:microsoft.com/office/officeart/2005/8/layout/hierarchy4"/>
    <dgm:cxn modelId="{562FEFC1-947E-484E-AD69-4738E9BCD607}" type="presOf" srcId="{4980D80C-CF58-4E47-8EB6-A304839E5427}" destId="{8C38CDD1-673A-42BC-98FB-71961E11C778}" srcOrd="0" destOrd="0" presId="urn:microsoft.com/office/officeart/2005/8/layout/hierarchy4"/>
    <dgm:cxn modelId="{7EB8413B-3E15-4697-AD8E-E0A6E3CD8CEF}" srcId="{F11500E7-2E6A-4445-9F28-B2A9D9E245E2}" destId="{72B80901-F317-4E25-9225-2CE5BEB8DFC4}" srcOrd="0" destOrd="0" parTransId="{5805B518-982D-4DDF-A977-D27420E19C4C}" sibTransId="{8D2E8B9C-7371-497E-BB4B-6649F01828DC}"/>
    <dgm:cxn modelId="{2B377802-E151-4704-88A2-ECFE353483F9}" type="presOf" srcId="{F11500E7-2E6A-4445-9F28-B2A9D9E245E2}" destId="{6BF19CC4-4F43-4EB0-8562-599E22C7760F}" srcOrd="0" destOrd="0" presId="urn:microsoft.com/office/officeart/2005/8/layout/hierarchy4"/>
    <dgm:cxn modelId="{7D33FBF6-3209-44FC-9A9E-BA7BB227FC4C}" type="presOf" srcId="{72B80901-F317-4E25-9225-2CE5BEB8DFC4}" destId="{CBAF7235-289E-485A-8351-608BDF78CFCE}" srcOrd="0" destOrd="0" presId="urn:microsoft.com/office/officeart/2005/8/layout/hierarchy4"/>
    <dgm:cxn modelId="{58382FD3-E587-4DC1-9C60-F7D271C4179F}" type="presOf" srcId="{B20AABC5-1EC0-47C3-AF15-CC18CC9F58AD}" destId="{9AABC08F-6EB2-4692-B22B-906AE253468D}" srcOrd="0" destOrd="0" presId="urn:microsoft.com/office/officeart/2005/8/layout/hierarchy4"/>
    <dgm:cxn modelId="{CC67BF09-E3AD-4131-A553-D5595A19E63F}" type="presOf" srcId="{7AA0245A-69E7-471D-86DC-2E41F39B1F01}" destId="{6D2C8C00-AB5F-4981-815C-5AE9389B8191}" srcOrd="0" destOrd="0" presId="urn:microsoft.com/office/officeart/2005/8/layout/hierarchy4"/>
    <dgm:cxn modelId="{B311AB43-56DB-4CFA-988A-DB2EE235AAC6}" srcId="{7AA0245A-69E7-471D-86DC-2E41F39B1F01}" destId="{B20AABC5-1EC0-47C3-AF15-CC18CC9F58AD}" srcOrd="1" destOrd="0" parTransId="{125C2A7C-D89A-4C15-A889-238B47852ED7}" sibTransId="{18238A59-4850-49AF-925F-43FB2BD44BE7}"/>
    <dgm:cxn modelId="{21B8B177-9005-414A-8D33-47F823006220}" srcId="{4980D80C-CF58-4E47-8EB6-A304839E5427}" destId="{F11500E7-2E6A-4445-9F28-B2A9D9E245E2}" srcOrd="1" destOrd="0" parTransId="{A1A8DD15-217B-49A8-8912-78E1B87D3556}" sibTransId="{C4E7C8DE-C0C3-450F-B686-7542036984B9}"/>
    <dgm:cxn modelId="{9B2CD580-F89B-464E-A900-F403AB815772}" srcId="{5ADD6702-5861-481F-8D61-8E91B16A19F8}" destId="{4980D80C-CF58-4E47-8EB6-A304839E5427}" srcOrd="0" destOrd="0" parTransId="{026D402E-B625-4971-B89B-EC6B055ADD91}" sibTransId="{8042D446-CDAF-447C-9BEE-A8BFBF7F4D6B}"/>
    <dgm:cxn modelId="{F6489DE6-1B2E-41C0-A87F-12A2CB76F569}" type="presParOf" srcId="{CD5D8424-8879-48AC-978D-68E5D437CB6C}" destId="{2405B5AB-FA64-4C26-A48E-582477DB2AFA}" srcOrd="0" destOrd="0" presId="urn:microsoft.com/office/officeart/2005/8/layout/hierarchy4"/>
    <dgm:cxn modelId="{55F6E29C-FA44-4EE8-B21D-C1F4BA95C586}" type="presParOf" srcId="{2405B5AB-FA64-4C26-A48E-582477DB2AFA}" destId="{8C38CDD1-673A-42BC-98FB-71961E11C778}" srcOrd="0" destOrd="0" presId="urn:microsoft.com/office/officeart/2005/8/layout/hierarchy4"/>
    <dgm:cxn modelId="{F1F2703F-E9C7-4E18-9238-1706CF4B58A8}" type="presParOf" srcId="{2405B5AB-FA64-4C26-A48E-582477DB2AFA}" destId="{724161DE-1601-40B2-B1FA-1D2E8CDB0809}" srcOrd="1" destOrd="0" presId="urn:microsoft.com/office/officeart/2005/8/layout/hierarchy4"/>
    <dgm:cxn modelId="{4E371EF8-7370-4EAC-9C8C-9BF60DA6C429}" type="presParOf" srcId="{2405B5AB-FA64-4C26-A48E-582477DB2AFA}" destId="{0AE530FE-6C10-44D5-B3AF-17DD43098190}" srcOrd="2" destOrd="0" presId="urn:microsoft.com/office/officeart/2005/8/layout/hierarchy4"/>
    <dgm:cxn modelId="{BD61A44E-1CF2-4D85-842F-4C8D9DF5C84A}" type="presParOf" srcId="{0AE530FE-6C10-44D5-B3AF-17DD43098190}" destId="{39BA235C-4862-48D1-9185-08CD7C581FA4}" srcOrd="0" destOrd="0" presId="urn:microsoft.com/office/officeart/2005/8/layout/hierarchy4"/>
    <dgm:cxn modelId="{8308E6F6-1275-4F83-9BBD-6493C6694A3F}" type="presParOf" srcId="{39BA235C-4862-48D1-9185-08CD7C581FA4}" destId="{6D2C8C00-AB5F-4981-815C-5AE9389B8191}" srcOrd="0" destOrd="0" presId="urn:microsoft.com/office/officeart/2005/8/layout/hierarchy4"/>
    <dgm:cxn modelId="{9814F610-85CE-45DD-B13F-D1B8D66F6875}" type="presParOf" srcId="{39BA235C-4862-48D1-9185-08CD7C581FA4}" destId="{6372AA79-D43B-4B52-A109-1D6BC83DF236}" srcOrd="1" destOrd="0" presId="urn:microsoft.com/office/officeart/2005/8/layout/hierarchy4"/>
    <dgm:cxn modelId="{DFC51A12-52C4-48BA-9257-58BC778D640E}" type="presParOf" srcId="{39BA235C-4862-48D1-9185-08CD7C581FA4}" destId="{4365886C-7C5B-4D6B-9072-E2075DD8EE87}" srcOrd="2" destOrd="0" presId="urn:microsoft.com/office/officeart/2005/8/layout/hierarchy4"/>
    <dgm:cxn modelId="{2C3D7586-9B2F-4825-80EF-297104E5C0D9}" type="presParOf" srcId="{4365886C-7C5B-4D6B-9072-E2075DD8EE87}" destId="{A0AEC8F8-4536-4060-A56C-B881194C338E}" srcOrd="0" destOrd="0" presId="urn:microsoft.com/office/officeart/2005/8/layout/hierarchy4"/>
    <dgm:cxn modelId="{2686F755-3BA4-434A-9BA8-91C3922B3A62}" type="presParOf" srcId="{A0AEC8F8-4536-4060-A56C-B881194C338E}" destId="{3E3168F1-3110-455A-87E7-6F17C9798DAC}" srcOrd="0" destOrd="0" presId="urn:microsoft.com/office/officeart/2005/8/layout/hierarchy4"/>
    <dgm:cxn modelId="{6002A027-9106-48C1-86D6-E6BE776A5F87}" type="presParOf" srcId="{A0AEC8F8-4536-4060-A56C-B881194C338E}" destId="{4DBDDDC3-E130-4A5E-9C41-D819143A391D}" srcOrd="1" destOrd="0" presId="urn:microsoft.com/office/officeart/2005/8/layout/hierarchy4"/>
    <dgm:cxn modelId="{3DEAF7D3-639A-43AD-93FA-6C55FE6E643C}" type="presParOf" srcId="{4365886C-7C5B-4D6B-9072-E2075DD8EE87}" destId="{D7943CE3-C8EB-47EE-AF59-0D300AF5E3A4}" srcOrd="1" destOrd="0" presId="urn:microsoft.com/office/officeart/2005/8/layout/hierarchy4"/>
    <dgm:cxn modelId="{5F812F54-EE8E-4E0B-A8DD-E0F288A73B2E}" type="presParOf" srcId="{4365886C-7C5B-4D6B-9072-E2075DD8EE87}" destId="{897892D9-41F9-4500-AAD3-C34AA98BD17C}" srcOrd="2" destOrd="0" presId="urn:microsoft.com/office/officeart/2005/8/layout/hierarchy4"/>
    <dgm:cxn modelId="{FBD5E220-311E-4D3F-9866-0E1DB1A91A23}" type="presParOf" srcId="{897892D9-41F9-4500-AAD3-C34AA98BD17C}" destId="{9AABC08F-6EB2-4692-B22B-906AE253468D}" srcOrd="0" destOrd="0" presId="urn:microsoft.com/office/officeart/2005/8/layout/hierarchy4"/>
    <dgm:cxn modelId="{DE779F05-3287-4F0B-AD74-B9BBCE1100CA}" type="presParOf" srcId="{897892D9-41F9-4500-AAD3-C34AA98BD17C}" destId="{36BD5DD6-B359-451D-AF63-804D7F87E9D0}" srcOrd="1" destOrd="0" presId="urn:microsoft.com/office/officeart/2005/8/layout/hierarchy4"/>
    <dgm:cxn modelId="{9A89EC1A-FFE6-4698-8CAA-7A06B7519914}" type="presParOf" srcId="{0AE530FE-6C10-44D5-B3AF-17DD43098190}" destId="{1ED85E86-3D13-4F60-B8D7-2F7A2FFB4524}" srcOrd="1" destOrd="0" presId="urn:microsoft.com/office/officeart/2005/8/layout/hierarchy4"/>
    <dgm:cxn modelId="{A57AA1A6-64A8-429F-BAD2-1AC026277279}" type="presParOf" srcId="{0AE530FE-6C10-44D5-B3AF-17DD43098190}" destId="{93B1974A-17AD-4356-962B-29683AFE4CF3}" srcOrd="2" destOrd="0" presId="urn:microsoft.com/office/officeart/2005/8/layout/hierarchy4"/>
    <dgm:cxn modelId="{402B471D-C705-4282-B6A1-31CB9ED9D200}" type="presParOf" srcId="{93B1974A-17AD-4356-962B-29683AFE4CF3}" destId="{6BF19CC4-4F43-4EB0-8562-599E22C7760F}" srcOrd="0" destOrd="0" presId="urn:microsoft.com/office/officeart/2005/8/layout/hierarchy4"/>
    <dgm:cxn modelId="{110891D3-A368-43D6-BCBE-EA034CF97EAE}" type="presParOf" srcId="{93B1974A-17AD-4356-962B-29683AFE4CF3}" destId="{D9E38EF7-E718-4EEF-AB4E-661A58DEFA38}" srcOrd="1" destOrd="0" presId="urn:microsoft.com/office/officeart/2005/8/layout/hierarchy4"/>
    <dgm:cxn modelId="{877F4F32-4E72-4B30-A232-D2FDE8C1D9FE}" type="presParOf" srcId="{93B1974A-17AD-4356-962B-29683AFE4CF3}" destId="{D822C182-04D4-41CB-92EC-021A6A2F52D6}" srcOrd="2" destOrd="0" presId="urn:microsoft.com/office/officeart/2005/8/layout/hierarchy4"/>
    <dgm:cxn modelId="{F4700569-0075-46D2-B702-B2BD187C58EF}" type="presParOf" srcId="{D822C182-04D4-41CB-92EC-021A6A2F52D6}" destId="{A5061119-6C68-4F31-B541-C9D150F4D0C8}" srcOrd="0" destOrd="0" presId="urn:microsoft.com/office/officeart/2005/8/layout/hierarchy4"/>
    <dgm:cxn modelId="{CD9ACAF6-5E52-4594-9296-62D5556A23D0}" type="presParOf" srcId="{A5061119-6C68-4F31-B541-C9D150F4D0C8}" destId="{CBAF7235-289E-485A-8351-608BDF78CFCE}" srcOrd="0" destOrd="0" presId="urn:microsoft.com/office/officeart/2005/8/layout/hierarchy4"/>
    <dgm:cxn modelId="{A4CF5779-0D11-42A9-9406-872184E815F2}" type="presParOf" srcId="{A5061119-6C68-4F31-B541-C9D150F4D0C8}" destId="{E5705014-C357-46C9-AC13-9EE4EFE465A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B06A3-5094-4CF9-9891-E976715E6A9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C711D83-29F0-4275-8546-6CA533AAD5F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1" dirty="0" smtClean="0"/>
            <a:t>Technical Assistance Visits and Monthly Reports by OSR Staff</a:t>
          </a:r>
          <a:endParaRPr lang="en-US" sz="1400" b="1" dirty="0"/>
        </a:p>
      </dgm:t>
    </dgm:pt>
    <dgm:pt modelId="{D2A570DD-AE65-44D1-B585-C505DDBBD001}" type="parTrans" cxnId="{04A4F2B8-040D-42A4-BAF3-129234437BFC}">
      <dgm:prSet/>
      <dgm:spPr/>
      <dgm:t>
        <a:bodyPr/>
        <a:lstStyle/>
        <a:p>
          <a:endParaRPr lang="en-US"/>
        </a:p>
      </dgm:t>
    </dgm:pt>
    <dgm:pt modelId="{1C101CA6-6B1F-4D56-B3D5-3519917562F4}" type="sibTrans" cxnId="{04A4F2B8-040D-42A4-BAF3-129234437BFC}">
      <dgm:prSet/>
      <dgm:spPr/>
      <dgm:t>
        <a:bodyPr/>
        <a:lstStyle/>
        <a:p>
          <a:endParaRPr lang="en-US"/>
        </a:p>
      </dgm:t>
    </dgm:pt>
    <dgm:pt modelId="{FBE8E1A1-B994-4C7A-9F7E-919DBF99D71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1" dirty="0" smtClean="0"/>
            <a:t>SIG Mississippi Star Reporting by Districts</a:t>
          </a:r>
        </a:p>
        <a:p>
          <a:r>
            <a:rPr lang="en-US" sz="1400" dirty="0" smtClean="0"/>
            <a:t> Pilot in November 2011-June 2012</a:t>
          </a:r>
          <a:endParaRPr lang="en-US" sz="1400" dirty="0"/>
        </a:p>
      </dgm:t>
    </dgm:pt>
    <dgm:pt modelId="{2CF7AD50-FB41-4271-937D-8A98DD4EFD52}" type="parTrans" cxnId="{DADFF239-6395-46E0-A8B1-8A7145152280}">
      <dgm:prSet/>
      <dgm:spPr/>
      <dgm:t>
        <a:bodyPr/>
        <a:lstStyle/>
        <a:p>
          <a:endParaRPr lang="en-US"/>
        </a:p>
      </dgm:t>
    </dgm:pt>
    <dgm:pt modelId="{29935ACF-2BBC-4E69-8A34-14B742FB2AC4}" type="sibTrans" cxnId="{DADFF239-6395-46E0-A8B1-8A7145152280}">
      <dgm:prSet/>
      <dgm:spPr/>
      <dgm:t>
        <a:bodyPr/>
        <a:lstStyle/>
        <a:p>
          <a:endParaRPr lang="en-US"/>
        </a:p>
      </dgm:t>
    </dgm:pt>
    <dgm:pt modelId="{C4013E4D-8200-480D-B7DF-13EA730656D4}">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1400" b="1" dirty="0" smtClean="0"/>
            <a:t>Annual Monitoring  Visit (Programmatic)</a:t>
          </a:r>
        </a:p>
        <a:p>
          <a:pPr algn="ctr"/>
          <a:r>
            <a:rPr lang="en-US" sz="1400" b="0" dirty="0" smtClean="0"/>
            <a:t>Interviews,  Observations, Supporting Documentation </a:t>
          </a:r>
          <a:endParaRPr lang="en-US" sz="1400" b="0" dirty="0"/>
        </a:p>
      </dgm:t>
    </dgm:pt>
    <dgm:pt modelId="{91C63EEE-BCBE-401A-BBFD-793D8B440E13}" type="parTrans" cxnId="{844B6AAD-0845-4847-AFBA-4D2FBE4FCE83}">
      <dgm:prSet/>
      <dgm:spPr/>
      <dgm:t>
        <a:bodyPr/>
        <a:lstStyle/>
        <a:p>
          <a:endParaRPr lang="en-US"/>
        </a:p>
      </dgm:t>
    </dgm:pt>
    <dgm:pt modelId="{F989713A-4076-42E2-B721-4AC57BA733FB}" type="sibTrans" cxnId="{844B6AAD-0845-4847-AFBA-4D2FBE4FCE83}">
      <dgm:prSet/>
      <dgm:spPr/>
      <dgm:t>
        <a:bodyPr/>
        <a:lstStyle/>
        <a:p>
          <a:endParaRPr lang="en-US"/>
        </a:p>
      </dgm:t>
    </dgm:pt>
    <dgm:pt modelId="{2E7526AE-C0FE-4373-AC48-CD737C99A740}">
      <dgm:prSet/>
      <dgm:spPr/>
      <dgm:t>
        <a:bodyPr/>
        <a:lstStyle/>
        <a:p>
          <a:pPr algn="l"/>
          <a:endParaRPr lang="en-US" dirty="0"/>
        </a:p>
      </dgm:t>
    </dgm:pt>
    <dgm:pt modelId="{CD67EC84-DE3C-49AD-97DE-D91129307871}" type="parTrans" cxnId="{B4121A0E-6628-4EA0-8A56-9D3BC9103BAC}">
      <dgm:prSet/>
      <dgm:spPr/>
      <dgm:t>
        <a:bodyPr/>
        <a:lstStyle/>
        <a:p>
          <a:endParaRPr lang="en-US"/>
        </a:p>
      </dgm:t>
    </dgm:pt>
    <dgm:pt modelId="{7B58BFF0-A7B3-4DBB-A36C-98A035E72709}" type="sibTrans" cxnId="{B4121A0E-6628-4EA0-8A56-9D3BC9103BAC}">
      <dgm:prSet/>
      <dgm:spPr/>
      <dgm:t>
        <a:bodyPr/>
        <a:lstStyle/>
        <a:p>
          <a:endParaRPr lang="en-US"/>
        </a:p>
      </dgm:t>
    </dgm:pt>
    <dgm:pt modelId="{A969A2DF-4EE0-45B8-AE26-C7E66DE05560}">
      <dgm:prSet/>
      <dgm:spPr/>
      <dgm:t>
        <a:bodyPr/>
        <a:lstStyle/>
        <a:p>
          <a:pPr algn="l"/>
          <a:endParaRPr lang="en-US" dirty="0"/>
        </a:p>
      </dgm:t>
    </dgm:pt>
    <dgm:pt modelId="{2BBAF7E5-B612-43AA-8ED5-1C95977C8A36}" type="parTrans" cxnId="{60854F31-DEFC-46F6-8CF5-76576E752F4D}">
      <dgm:prSet/>
      <dgm:spPr/>
      <dgm:t>
        <a:bodyPr/>
        <a:lstStyle/>
        <a:p>
          <a:endParaRPr lang="en-US"/>
        </a:p>
      </dgm:t>
    </dgm:pt>
    <dgm:pt modelId="{1F8DC63D-2B67-446B-98D4-13658F471F85}" type="sibTrans" cxnId="{60854F31-DEFC-46F6-8CF5-76576E752F4D}">
      <dgm:prSet/>
      <dgm:spPr/>
      <dgm:t>
        <a:bodyPr/>
        <a:lstStyle/>
        <a:p>
          <a:endParaRPr lang="en-US"/>
        </a:p>
      </dgm:t>
    </dgm:pt>
    <dgm:pt modelId="{ACFF9362-BE5B-455F-A6B6-94B4BE1B8F10}">
      <dgm:prSet custT="1">
        <dgm:style>
          <a:lnRef idx="1">
            <a:schemeClr val="accent1"/>
          </a:lnRef>
          <a:fillRef idx="2">
            <a:schemeClr val="accent1"/>
          </a:fillRef>
          <a:effectRef idx="1">
            <a:schemeClr val="accent1"/>
          </a:effectRef>
          <a:fontRef idx="minor">
            <a:schemeClr val="dk1"/>
          </a:fontRef>
        </dgm:style>
      </dgm:prSet>
      <dgm:spPr/>
      <dgm:t>
        <a:bodyPr/>
        <a:lstStyle/>
        <a:p>
          <a:r>
            <a:rPr lang="en-US" sz="1400" b="1" dirty="0" smtClean="0"/>
            <a:t>Quarterly Reports </a:t>
          </a:r>
        </a:p>
        <a:p>
          <a:r>
            <a:rPr lang="en-US" sz="1400" b="0" dirty="0" smtClean="0"/>
            <a:t>ARRA Financial Reports and Implementation Specialists’ Summaries</a:t>
          </a:r>
          <a:endParaRPr lang="en-US" sz="1400" b="0" dirty="0"/>
        </a:p>
      </dgm:t>
    </dgm:pt>
    <dgm:pt modelId="{F04D229F-DF5B-4EE5-9BC8-208202206411}" type="parTrans" cxnId="{155D3424-4AD8-4331-B306-0B5416EAD82F}">
      <dgm:prSet/>
      <dgm:spPr/>
      <dgm:t>
        <a:bodyPr/>
        <a:lstStyle/>
        <a:p>
          <a:endParaRPr lang="en-US"/>
        </a:p>
      </dgm:t>
    </dgm:pt>
    <dgm:pt modelId="{2DE69860-532B-4FF3-9CD0-B1B6C7FDB298}" type="sibTrans" cxnId="{155D3424-4AD8-4331-B306-0B5416EAD82F}">
      <dgm:prSet/>
      <dgm:spPr/>
      <dgm:t>
        <a:bodyPr/>
        <a:lstStyle/>
        <a:p>
          <a:endParaRPr lang="en-US"/>
        </a:p>
      </dgm:t>
    </dgm:pt>
    <dgm:pt modelId="{201B6159-4E7F-47E4-AD30-3D382CF544A1}">
      <dgm:prSet custT="1">
        <dgm:style>
          <a:lnRef idx="1">
            <a:schemeClr val="accent1"/>
          </a:lnRef>
          <a:fillRef idx="2">
            <a:schemeClr val="accent1"/>
          </a:fillRef>
          <a:effectRef idx="1">
            <a:schemeClr val="accent1"/>
          </a:effectRef>
          <a:fontRef idx="minor">
            <a:schemeClr val="dk1"/>
          </a:fontRef>
        </dgm:style>
      </dgm:prSet>
      <dgm:spPr/>
      <dgm:t>
        <a:bodyPr/>
        <a:lstStyle/>
        <a:p>
          <a:r>
            <a:rPr lang="en-US" sz="1400" b="1" dirty="0" smtClean="0"/>
            <a:t>Annual Monitoring  Visit (Fiscal)</a:t>
          </a:r>
          <a:endParaRPr lang="en-US" sz="1400" b="1" dirty="0"/>
        </a:p>
      </dgm:t>
    </dgm:pt>
    <dgm:pt modelId="{8D3282CC-CE87-4FD2-8D09-A0A865639A5C}" type="parTrans" cxnId="{402F834F-3E00-4A11-BD07-60653978937C}">
      <dgm:prSet/>
      <dgm:spPr/>
      <dgm:t>
        <a:bodyPr/>
        <a:lstStyle/>
        <a:p>
          <a:endParaRPr lang="en-US"/>
        </a:p>
      </dgm:t>
    </dgm:pt>
    <dgm:pt modelId="{5C7941FB-14F9-4958-A225-254AAE6C3FD3}" type="sibTrans" cxnId="{402F834F-3E00-4A11-BD07-60653978937C}">
      <dgm:prSet/>
      <dgm:spPr/>
      <dgm:t>
        <a:bodyPr/>
        <a:lstStyle/>
        <a:p>
          <a:endParaRPr lang="en-US"/>
        </a:p>
      </dgm:t>
    </dgm:pt>
    <dgm:pt modelId="{64CAF6A2-7014-4D0B-B585-0DBC1B52EDF2}" type="pres">
      <dgm:prSet presAssocID="{F61B06A3-5094-4CF9-9891-E976715E6A9A}" presName="linearFlow" presStyleCnt="0">
        <dgm:presLayoutVars>
          <dgm:dir/>
          <dgm:resizeHandles val="exact"/>
        </dgm:presLayoutVars>
      </dgm:prSet>
      <dgm:spPr/>
      <dgm:t>
        <a:bodyPr/>
        <a:lstStyle/>
        <a:p>
          <a:endParaRPr lang="en-US"/>
        </a:p>
      </dgm:t>
    </dgm:pt>
    <dgm:pt modelId="{269DC130-E17C-4DAD-9550-9F73E196510B}" type="pres">
      <dgm:prSet presAssocID="{CC711D83-29F0-4275-8546-6CA533AAD5FC}" presName="composite" presStyleCnt="0"/>
      <dgm:spPr/>
    </dgm:pt>
    <dgm:pt modelId="{E81F1214-F1C8-499F-8A24-24116E93E877}" type="pres">
      <dgm:prSet presAssocID="{CC711D83-29F0-4275-8546-6CA533AAD5FC}" presName="imgShp" presStyleLbl="fgImgPlace1" presStyleIdx="0" presStyleCnt="5"/>
      <dgm:spPr/>
    </dgm:pt>
    <dgm:pt modelId="{57BC2315-DC99-4973-86D1-E8AD9E1B2596}" type="pres">
      <dgm:prSet presAssocID="{CC711D83-29F0-4275-8546-6CA533AAD5FC}" presName="txShp" presStyleLbl="node1" presStyleIdx="0" presStyleCnt="5">
        <dgm:presLayoutVars>
          <dgm:bulletEnabled val="1"/>
        </dgm:presLayoutVars>
      </dgm:prSet>
      <dgm:spPr/>
      <dgm:t>
        <a:bodyPr/>
        <a:lstStyle/>
        <a:p>
          <a:endParaRPr lang="en-US"/>
        </a:p>
      </dgm:t>
    </dgm:pt>
    <dgm:pt modelId="{0D19B4D9-B54E-496E-8045-4ACC9C112E4C}" type="pres">
      <dgm:prSet presAssocID="{1C101CA6-6B1F-4D56-B3D5-3519917562F4}" presName="spacing" presStyleCnt="0"/>
      <dgm:spPr/>
    </dgm:pt>
    <dgm:pt modelId="{637176B5-50CC-4723-8618-6166019D3F89}" type="pres">
      <dgm:prSet presAssocID="{ACFF9362-BE5B-455F-A6B6-94B4BE1B8F10}" presName="composite" presStyleCnt="0"/>
      <dgm:spPr/>
    </dgm:pt>
    <dgm:pt modelId="{29CEE5A2-0D0B-40D0-913A-9457202E7640}" type="pres">
      <dgm:prSet presAssocID="{ACFF9362-BE5B-455F-A6B6-94B4BE1B8F10}" presName="imgShp" presStyleLbl="fgImgPlace1" presStyleIdx="1" presStyleCnt="5"/>
      <dgm:spPr/>
      <dgm:t>
        <a:bodyPr/>
        <a:lstStyle/>
        <a:p>
          <a:endParaRPr lang="en-US"/>
        </a:p>
      </dgm:t>
    </dgm:pt>
    <dgm:pt modelId="{7672BF22-B782-4AD2-9C01-64E914D311FA}" type="pres">
      <dgm:prSet presAssocID="{ACFF9362-BE5B-455F-A6B6-94B4BE1B8F10}" presName="txShp" presStyleLbl="node1" presStyleIdx="1" presStyleCnt="5">
        <dgm:presLayoutVars>
          <dgm:bulletEnabled val="1"/>
        </dgm:presLayoutVars>
      </dgm:prSet>
      <dgm:spPr/>
      <dgm:t>
        <a:bodyPr/>
        <a:lstStyle/>
        <a:p>
          <a:endParaRPr lang="en-US"/>
        </a:p>
      </dgm:t>
    </dgm:pt>
    <dgm:pt modelId="{071C340B-8F77-4D59-A8E8-72E62F7AE12D}" type="pres">
      <dgm:prSet presAssocID="{2DE69860-532B-4FF3-9CD0-B1B6C7FDB298}" presName="spacing" presStyleCnt="0"/>
      <dgm:spPr/>
    </dgm:pt>
    <dgm:pt modelId="{FB6D8FD8-FA0B-4D10-9AD4-A7B3F1CF9012}" type="pres">
      <dgm:prSet presAssocID="{FBE8E1A1-B994-4C7A-9F7E-919DBF99D711}" presName="composite" presStyleCnt="0"/>
      <dgm:spPr/>
    </dgm:pt>
    <dgm:pt modelId="{F6A61B1E-F6DB-4C7C-A226-D9375B931A0A}" type="pres">
      <dgm:prSet presAssocID="{FBE8E1A1-B994-4C7A-9F7E-919DBF99D711}" presName="imgShp" presStyleLbl="fgImgPlace1" presStyleIdx="2" presStyleCnt="5" custLinFactNeighborX="6893" custLinFactNeighborY="-3326"/>
      <dgm:spPr/>
      <dgm:t>
        <a:bodyPr/>
        <a:lstStyle/>
        <a:p>
          <a:endParaRPr lang="en-US"/>
        </a:p>
      </dgm:t>
    </dgm:pt>
    <dgm:pt modelId="{76687029-9774-4836-89D1-A75BAED280FE}" type="pres">
      <dgm:prSet presAssocID="{FBE8E1A1-B994-4C7A-9F7E-919DBF99D711}" presName="txShp" presStyleLbl="node1" presStyleIdx="2" presStyleCnt="5">
        <dgm:presLayoutVars>
          <dgm:bulletEnabled val="1"/>
        </dgm:presLayoutVars>
      </dgm:prSet>
      <dgm:spPr/>
      <dgm:t>
        <a:bodyPr/>
        <a:lstStyle/>
        <a:p>
          <a:endParaRPr lang="en-US"/>
        </a:p>
      </dgm:t>
    </dgm:pt>
    <dgm:pt modelId="{42009A27-85C4-4712-B532-A4FC3E79A154}" type="pres">
      <dgm:prSet presAssocID="{29935ACF-2BBC-4E69-8A34-14B742FB2AC4}" presName="spacing" presStyleCnt="0"/>
      <dgm:spPr/>
    </dgm:pt>
    <dgm:pt modelId="{8BB4880F-881A-437E-BE74-006C0905D145}" type="pres">
      <dgm:prSet presAssocID="{C4013E4D-8200-480D-B7DF-13EA730656D4}" presName="composite" presStyleCnt="0"/>
      <dgm:spPr/>
    </dgm:pt>
    <dgm:pt modelId="{C329E3BF-72B4-46B7-BF36-3C4E8FD38CCF}" type="pres">
      <dgm:prSet presAssocID="{C4013E4D-8200-480D-B7DF-13EA730656D4}" presName="imgShp" presStyleLbl="fgImgPlace1" presStyleIdx="3" presStyleCnt="5"/>
      <dgm:spPr/>
    </dgm:pt>
    <dgm:pt modelId="{63C5EAB2-B281-4553-95EC-696AE8ABA184}" type="pres">
      <dgm:prSet presAssocID="{C4013E4D-8200-480D-B7DF-13EA730656D4}" presName="txShp" presStyleLbl="node1" presStyleIdx="3" presStyleCnt="5">
        <dgm:presLayoutVars>
          <dgm:bulletEnabled val="1"/>
        </dgm:presLayoutVars>
      </dgm:prSet>
      <dgm:spPr/>
      <dgm:t>
        <a:bodyPr/>
        <a:lstStyle/>
        <a:p>
          <a:endParaRPr lang="en-US"/>
        </a:p>
      </dgm:t>
    </dgm:pt>
    <dgm:pt modelId="{D5C4DAD4-439B-4B8C-9E42-47CDF92ACB8B}" type="pres">
      <dgm:prSet presAssocID="{F989713A-4076-42E2-B721-4AC57BA733FB}" presName="spacing" presStyleCnt="0"/>
      <dgm:spPr/>
    </dgm:pt>
    <dgm:pt modelId="{A8876D20-F06D-4852-B030-9A0E367A3707}" type="pres">
      <dgm:prSet presAssocID="{201B6159-4E7F-47E4-AD30-3D382CF544A1}" presName="composite" presStyleCnt="0"/>
      <dgm:spPr/>
    </dgm:pt>
    <dgm:pt modelId="{7C3BF73A-0154-4D9E-990C-C771AD3CF53E}" type="pres">
      <dgm:prSet presAssocID="{201B6159-4E7F-47E4-AD30-3D382CF544A1}" presName="imgShp" presStyleLbl="fgImgPlace1" presStyleIdx="4" presStyleCnt="5"/>
      <dgm:spPr/>
    </dgm:pt>
    <dgm:pt modelId="{B6E86B88-FA0D-4394-BDD3-D8FF80F2CBBE}" type="pres">
      <dgm:prSet presAssocID="{201B6159-4E7F-47E4-AD30-3D382CF544A1}" presName="txShp" presStyleLbl="node1" presStyleIdx="4" presStyleCnt="5">
        <dgm:presLayoutVars>
          <dgm:bulletEnabled val="1"/>
        </dgm:presLayoutVars>
      </dgm:prSet>
      <dgm:spPr/>
      <dgm:t>
        <a:bodyPr/>
        <a:lstStyle/>
        <a:p>
          <a:endParaRPr lang="en-US"/>
        </a:p>
      </dgm:t>
    </dgm:pt>
  </dgm:ptLst>
  <dgm:cxnLst>
    <dgm:cxn modelId="{04A4F2B8-040D-42A4-BAF3-129234437BFC}" srcId="{F61B06A3-5094-4CF9-9891-E976715E6A9A}" destId="{CC711D83-29F0-4275-8546-6CA533AAD5FC}" srcOrd="0" destOrd="0" parTransId="{D2A570DD-AE65-44D1-B585-C505DDBBD001}" sibTransId="{1C101CA6-6B1F-4D56-B3D5-3519917562F4}"/>
    <dgm:cxn modelId="{C8A949FA-D832-4F1E-BA56-DBA96922F4FB}" type="presOf" srcId="{C4013E4D-8200-480D-B7DF-13EA730656D4}" destId="{63C5EAB2-B281-4553-95EC-696AE8ABA184}" srcOrd="0" destOrd="0" presId="urn:microsoft.com/office/officeart/2005/8/layout/vList3"/>
    <dgm:cxn modelId="{D4082925-E55F-4584-8E35-82639C91F6A4}" type="presOf" srcId="{FBE8E1A1-B994-4C7A-9F7E-919DBF99D711}" destId="{76687029-9774-4836-89D1-A75BAED280FE}" srcOrd="0" destOrd="0" presId="urn:microsoft.com/office/officeart/2005/8/layout/vList3"/>
    <dgm:cxn modelId="{57D98DBA-3042-47AB-95F3-805A362BE8FB}" type="presOf" srcId="{F61B06A3-5094-4CF9-9891-E976715E6A9A}" destId="{64CAF6A2-7014-4D0B-B585-0DBC1B52EDF2}" srcOrd="0" destOrd="0" presId="urn:microsoft.com/office/officeart/2005/8/layout/vList3"/>
    <dgm:cxn modelId="{60854F31-DEFC-46F6-8CF5-76576E752F4D}" srcId="{C4013E4D-8200-480D-B7DF-13EA730656D4}" destId="{A969A2DF-4EE0-45B8-AE26-C7E66DE05560}" srcOrd="1" destOrd="0" parTransId="{2BBAF7E5-B612-43AA-8ED5-1C95977C8A36}" sibTransId="{1F8DC63D-2B67-446B-98D4-13658F471F85}"/>
    <dgm:cxn modelId="{DADFF239-6395-46E0-A8B1-8A7145152280}" srcId="{F61B06A3-5094-4CF9-9891-E976715E6A9A}" destId="{FBE8E1A1-B994-4C7A-9F7E-919DBF99D711}" srcOrd="2" destOrd="0" parTransId="{2CF7AD50-FB41-4271-937D-8A98DD4EFD52}" sibTransId="{29935ACF-2BBC-4E69-8A34-14B742FB2AC4}"/>
    <dgm:cxn modelId="{402F834F-3E00-4A11-BD07-60653978937C}" srcId="{F61B06A3-5094-4CF9-9891-E976715E6A9A}" destId="{201B6159-4E7F-47E4-AD30-3D382CF544A1}" srcOrd="4" destOrd="0" parTransId="{8D3282CC-CE87-4FD2-8D09-A0A865639A5C}" sibTransId="{5C7941FB-14F9-4958-A225-254AAE6C3FD3}"/>
    <dgm:cxn modelId="{844B6AAD-0845-4847-AFBA-4D2FBE4FCE83}" srcId="{F61B06A3-5094-4CF9-9891-E976715E6A9A}" destId="{C4013E4D-8200-480D-B7DF-13EA730656D4}" srcOrd="3" destOrd="0" parTransId="{91C63EEE-BCBE-401A-BBFD-793D8B440E13}" sibTransId="{F989713A-4076-42E2-B721-4AC57BA733FB}"/>
    <dgm:cxn modelId="{155D3424-4AD8-4331-B306-0B5416EAD82F}" srcId="{F61B06A3-5094-4CF9-9891-E976715E6A9A}" destId="{ACFF9362-BE5B-455F-A6B6-94B4BE1B8F10}" srcOrd="1" destOrd="0" parTransId="{F04D229F-DF5B-4EE5-9BC8-208202206411}" sibTransId="{2DE69860-532B-4FF3-9CD0-B1B6C7FDB298}"/>
    <dgm:cxn modelId="{D2F6F6E8-DBAA-4F6B-A4EF-67516E5B0E9E}" type="presOf" srcId="{ACFF9362-BE5B-455F-A6B6-94B4BE1B8F10}" destId="{7672BF22-B782-4AD2-9C01-64E914D311FA}" srcOrd="0" destOrd="0" presId="urn:microsoft.com/office/officeart/2005/8/layout/vList3"/>
    <dgm:cxn modelId="{0297EA14-C510-4558-A005-C8A858E75427}" type="presOf" srcId="{2E7526AE-C0FE-4373-AC48-CD737C99A740}" destId="{63C5EAB2-B281-4553-95EC-696AE8ABA184}" srcOrd="0" destOrd="1" presId="urn:microsoft.com/office/officeart/2005/8/layout/vList3"/>
    <dgm:cxn modelId="{9B916739-BF7F-4954-8CEF-58931DBA58FA}" type="presOf" srcId="{201B6159-4E7F-47E4-AD30-3D382CF544A1}" destId="{B6E86B88-FA0D-4394-BDD3-D8FF80F2CBBE}" srcOrd="0" destOrd="0" presId="urn:microsoft.com/office/officeart/2005/8/layout/vList3"/>
    <dgm:cxn modelId="{F8A0E14E-F921-4DFD-B04F-DA9F6BC0C760}" type="presOf" srcId="{A969A2DF-4EE0-45B8-AE26-C7E66DE05560}" destId="{63C5EAB2-B281-4553-95EC-696AE8ABA184}" srcOrd="0" destOrd="2" presId="urn:microsoft.com/office/officeart/2005/8/layout/vList3"/>
    <dgm:cxn modelId="{B4121A0E-6628-4EA0-8A56-9D3BC9103BAC}" srcId="{C4013E4D-8200-480D-B7DF-13EA730656D4}" destId="{2E7526AE-C0FE-4373-AC48-CD737C99A740}" srcOrd="0" destOrd="0" parTransId="{CD67EC84-DE3C-49AD-97DE-D91129307871}" sibTransId="{7B58BFF0-A7B3-4DBB-A36C-98A035E72709}"/>
    <dgm:cxn modelId="{FFB1E693-32F9-4BB6-AC6F-B0839D8A3BB3}" type="presOf" srcId="{CC711D83-29F0-4275-8546-6CA533AAD5FC}" destId="{57BC2315-DC99-4973-86D1-E8AD9E1B2596}" srcOrd="0" destOrd="0" presId="urn:microsoft.com/office/officeart/2005/8/layout/vList3"/>
    <dgm:cxn modelId="{88968777-4D83-4397-8180-CC00BCD789BA}" type="presParOf" srcId="{64CAF6A2-7014-4D0B-B585-0DBC1B52EDF2}" destId="{269DC130-E17C-4DAD-9550-9F73E196510B}" srcOrd="0" destOrd="0" presId="urn:microsoft.com/office/officeart/2005/8/layout/vList3"/>
    <dgm:cxn modelId="{07E3012C-9AEB-493B-AD6D-B58191C19A53}" type="presParOf" srcId="{269DC130-E17C-4DAD-9550-9F73E196510B}" destId="{E81F1214-F1C8-499F-8A24-24116E93E877}" srcOrd="0" destOrd="0" presId="urn:microsoft.com/office/officeart/2005/8/layout/vList3"/>
    <dgm:cxn modelId="{819E5FBA-D6A4-42AE-99CE-7167AE884E9A}" type="presParOf" srcId="{269DC130-E17C-4DAD-9550-9F73E196510B}" destId="{57BC2315-DC99-4973-86D1-E8AD9E1B2596}" srcOrd="1" destOrd="0" presId="urn:microsoft.com/office/officeart/2005/8/layout/vList3"/>
    <dgm:cxn modelId="{9D5203FB-035F-4E52-A19D-F69BA04109D2}" type="presParOf" srcId="{64CAF6A2-7014-4D0B-B585-0DBC1B52EDF2}" destId="{0D19B4D9-B54E-496E-8045-4ACC9C112E4C}" srcOrd="1" destOrd="0" presId="urn:microsoft.com/office/officeart/2005/8/layout/vList3"/>
    <dgm:cxn modelId="{47FA5ACA-B383-4A33-B4AF-B199E18B3EE9}" type="presParOf" srcId="{64CAF6A2-7014-4D0B-B585-0DBC1B52EDF2}" destId="{637176B5-50CC-4723-8618-6166019D3F89}" srcOrd="2" destOrd="0" presId="urn:microsoft.com/office/officeart/2005/8/layout/vList3"/>
    <dgm:cxn modelId="{74BD01D8-44CF-41C8-820E-2BFE138092E9}" type="presParOf" srcId="{637176B5-50CC-4723-8618-6166019D3F89}" destId="{29CEE5A2-0D0B-40D0-913A-9457202E7640}" srcOrd="0" destOrd="0" presId="urn:microsoft.com/office/officeart/2005/8/layout/vList3"/>
    <dgm:cxn modelId="{3FC0572B-F3E2-40A3-A7C2-DE985BA3C0EC}" type="presParOf" srcId="{637176B5-50CC-4723-8618-6166019D3F89}" destId="{7672BF22-B782-4AD2-9C01-64E914D311FA}" srcOrd="1" destOrd="0" presId="urn:microsoft.com/office/officeart/2005/8/layout/vList3"/>
    <dgm:cxn modelId="{6A9C9190-5076-478C-89D0-6B914131509F}" type="presParOf" srcId="{64CAF6A2-7014-4D0B-B585-0DBC1B52EDF2}" destId="{071C340B-8F77-4D59-A8E8-72E62F7AE12D}" srcOrd="3" destOrd="0" presId="urn:microsoft.com/office/officeart/2005/8/layout/vList3"/>
    <dgm:cxn modelId="{F9978B41-FF86-438A-AF4D-94FD2E29778A}" type="presParOf" srcId="{64CAF6A2-7014-4D0B-B585-0DBC1B52EDF2}" destId="{FB6D8FD8-FA0B-4D10-9AD4-A7B3F1CF9012}" srcOrd="4" destOrd="0" presId="urn:microsoft.com/office/officeart/2005/8/layout/vList3"/>
    <dgm:cxn modelId="{24351159-4DC1-4D70-B9D8-5F800A7A28D9}" type="presParOf" srcId="{FB6D8FD8-FA0B-4D10-9AD4-A7B3F1CF9012}" destId="{F6A61B1E-F6DB-4C7C-A226-D9375B931A0A}" srcOrd="0" destOrd="0" presId="urn:microsoft.com/office/officeart/2005/8/layout/vList3"/>
    <dgm:cxn modelId="{9B241784-9077-4F83-A828-580289C36DF7}" type="presParOf" srcId="{FB6D8FD8-FA0B-4D10-9AD4-A7B3F1CF9012}" destId="{76687029-9774-4836-89D1-A75BAED280FE}" srcOrd="1" destOrd="0" presId="urn:microsoft.com/office/officeart/2005/8/layout/vList3"/>
    <dgm:cxn modelId="{C88F7C0C-9E85-4930-A8F7-287C56645A2D}" type="presParOf" srcId="{64CAF6A2-7014-4D0B-B585-0DBC1B52EDF2}" destId="{42009A27-85C4-4712-B532-A4FC3E79A154}" srcOrd="5" destOrd="0" presId="urn:microsoft.com/office/officeart/2005/8/layout/vList3"/>
    <dgm:cxn modelId="{123F8CBE-12C0-462B-9565-5F0E0A2CFC56}" type="presParOf" srcId="{64CAF6A2-7014-4D0B-B585-0DBC1B52EDF2}" destId="{8BB4880F-881A-437E-BE74-006C0905D145}" srcOrd="6" destOrd="0" presId="urn:microsoft.com/office/officeart/2005/8/layout/vList3"/>
    <dgm:cxn modelId="{934F5465-82DE-4F54-A3CC-3C99A4413845}" type="presParOf" srcId="{8BB4880F-881A-437E-BE74-006C0905D145}" destId="{C329E3BF-72B4-46B7-BF36-3C4E8FD38CCF}" srcOrd="0" destOrd="0" presId="urn:microsoft.com/office/officeart/2005/8/layout/vList3"/>
    <dgm:cxn modelId="{F289BF04-C16E-4756-A7EA-6837E27AE40B}" type="presParOf" srcId="{8BB4880F-881A-437E-BE74-006C0905D145}" destId="{63C5EAB2-B281-4553-95EC-696AE8ABA184}" srcOrd="1" destOrd="0" presId="urn:microsoft.com/office/officeart/2005/8/layout/vList3"/>
    <dgm:cxn modelId="{BBD9CDEB-D9D6-461C-B9E9-86980E9598BA}" type="presParOf" srcId="{64CAF6A2-7014-4D0B-B585-0DBC1B52EDF2}" destId="{D5C4DAD4-439B-4B8C-9E42-47CDF92ACB8B}" srcOrd="7" destOrd="0" presId="urn:microsoft.com/office/officeart/2005/8/layout/vList3"/>
    <dgm:cxn modelId="{A3918B1D-76E2-43FB-8DA4-CADAF5348DD5}" type="presParOf" srcId="{64CAF6A2-7014-4D0B-B585-0DBC1B52EDF2}" destId="{A8876D20-F06D-4852-B030-9A0E367A3707}" srcOrd="8" destOrd="0" presId="urn:microsoft.com/office/officeart/2005/8/layout/vList3"/>
    <dgm:cxn modelId="{93A60357-88F2-430A-8693-6311F8A9AC3C}" type="presParOf" srcId="{A8876D20-F06D-4852-B030-9A0E367A3707}" destId="{7C3BF73A-0154-4D9E-990C-C771AD3CF53E}" srcOrd="0" destOrd="0" presId="urn:microsoft.com/office/officeart/2005/8/layout/vList3"/>
    <dgm:cxn modelId="{7A9C1F51-C135-4D7D-BBF4-26E2BC822E6F}" type="presParOf" srcId="{A8876D20-F06D-4852-B030-9A0E367A3707}" destId="{B6E86B88-FA0D-4394-BDD3-D8FF80F2CBBE}"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31F9A6-6668-4D4A-BFF8-434323A99FF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3067BBF-838D-4FA2-AF33-1C073CA7975A}">
      <dgm:prSet phldrT="[Text]"/>
      <dgm:spPr/>
      <dgm:t>
        <a:bodyPr/>
        <a:lstStyle/>
        <a:p>
          <a:r>
            <a:rPr lang="en-US" dirty="0" smtClean="0"/>
            <a:t>Initial Training (Sept-Oct)</a:t>
          </a:r>
          <a:endParaRPr lang="en-US" dirty="0"/>
        </a:p>
      </dgm:t>
    </dgm:pt>
    <dgm:pt modelId="{9F7659E5-3A0D-41C0-80D5-0796FD4F6C92}" type="parTrans" cxnId="{3F23B6A0-250F-4DD4-B9E0-BF81A61ACB3E}">
      <dgm:prSet/>
      <dgm:spPr/>
      <dgm:t>
        <a:bodyPr/>
        <a:lstStyle/>
        <a:p>
          <a:endParaRPr lang="en-US"/>
        </a:p>
      </dgm:t>
    </dgm:pt>
    <dgm:pt modelId="{5D98E7A6-6450-42FC-937D-30EC7183FED6}" type="sibTrans" cxnId="{3F23B6A0-250F-4DD4-B9E0-BF81A61ACB3E}">
      <dgm:prSet/>
      <dgm:spPr/>
      <dgm:t>
        <a:bodyPr/>
        <a:lstStyle/>
        <a:p>
          <a:endParaRPr lang="en-US"/>
        </a:p>
      </dgm:t>
    </dgm:pt>
    <dgm:pt modelId="{681B2D20-CED8-4AC2-80A7-50BF6CF0FD06}">
      <dgm:prSet phldrT="[Text]"/>
      <dgm:spPr/>
      <dgm:t>
        <a:bodyPr/>
        <a:lstStyle/>
        <a:p>
          <a:r>
            <a:rPr lang="en-US" dirty="0" smtClean="0"/>
            <a:t>Overview for SEA Coaches</a:t>
          </a:r>
          <a:endParaRPr lang="en-US" dirty="0"/>
        </a:p>
      </dgm:t>
    </dgm:pt>
    <dgm:pt modelId="{6C2F3771-571D-4F2F-9E6F-E7B9D861B9DD}" type="parTrans" cxnId="{55FF41DE-D1A7-4C3F-BE39-C2EE73C7F77B}">
      <dgm:prSet/>
      <dgm:spPr/>
      <dgm:t>
        <a:bodyPr/>
        <a:lstStyle/>
        <a:p>
          <a:endParaRPr lang="en-US"/>
        </a:p>
      </dgm:t>
    </dgm:pt>
    <dgm:pt modelId="{87F49063-6DD2-4873-AE11-4C7CD706095B}" type="sibTrans" cxnId="{55FF41DE-D1A7-4C3F-BE39-C2EE73C7F77B}">
      <dgm:prSet/>
      <dgm:spPr/>
      <dgm:t>
        <a:bodyPr/>
        <a:lstStyle/>
        <a:p>
          <a:endParaRPr lang="en-US"/>
        </a:p>
      </dgm:t>
    </dgm:pt>
    <dgm:pt modelId="{A796F044-74E7-4207-87A3-A0DC34E3087A}">
      <dgm:prSet phldrT="[Text]"/>
      <dgm:spPr/>
      <dgm:t>
        <a:bodyPr/>
        <a:lstStyle/>
        <a:p>
          <a:r>
            <a:rPr lang="en-US" dirty="0" smtClean="0"/>
            <a:t>Follow-Up Training (November –January) </a:t>
          </a:r>
          <a:endParaRPr lang="en-US" dirty="0"/>
        </a:p>
      </dgm:t>
    </dgm:pt>
    <dgm:pt modelId="{F3FF1F71-95DF-4F06-9001-2F9811B64933}" type="parTrans" cxnId="{E4550D02-A904-4CD2-A135-8ED196AC9CDC}">
      <dgm:prSet/>
      <dgm:spPr/>
      <dgm:t>
        <a:bodyPr/>
        <a:lstStyle/>
        <a:p>
          <a:endParaRPr lang="en-US"/>
        </a:p>
      </dgm:t>
    </dgm:pt>
    <dgm:pt modelId="{B240DABA-D79C-4FF7-BC30-6438CADAFE3A}" type="sibTrans" cxnId="{E4550D02-A904-4CD2-A135-8ED196AC9CDC}">
      <dgm:prSet/>
      <dgm:spPr/>
      <dgm:t>
        <a:bodyPr/>
        <a:lstStyle/>
        <a:p>
          <a:endParaRPr lang="en-US"/>
        </a:p>
      </dgm:t>
    </dgm:pt>
    <dgm:pt modelId="{DBEBBDC1-E2E5-4FE0-809D-265D934DE065}">
      <dgm:prSet phldrT="[Text]"/>
      <dgm:spPr/>
      <dgm:t>
        <a:bodyPr/>
        <a:lstStyle/>
        <a:p>
          <a:r>
            <a:rPr lang="en-US" dirty="0" smtClean="0"/>
            <a:t>In-Person for School-Level Teams</a:t>
          </a:r>
          <a:endParaRPr lang="en-US" dirty="0"/>
        </a:p>
      </dgm:t>
    </dgm:pt>
    <dgm:pt modelId="{A0083B6D-D340-41EE-A4A6-8F8C94885486}" type="parTrans" cxnId="{9D5031BA-208A-4FBF-9881-79DE89D5F228}">
      <dgm:prSet/>
      <dgm:spPr/>
      <dgm:t>
        <a:bodyPr/>
        <a:lstStyle/>
        <a:p>
          <a:endParaRPr lang="en-US"/>
        </a:p>
      </dgm:t>
    </dgm:pt>
    <dgm:pt modelId="{C071F63E-CCDE-4A51-90D5-B41AD2502609}" type="sibTrans" cxnId="{9D5031BA-208A-4FBF-9881-79DE89D5F228}">
      <dgm:prSet/>
      <dgm:spPr/>
      <dgm:t>
        <a:bodyPr/>
        <a:lstStyle/>
        <a:p>
          <a:endParaRPr lang="en-US"/>
        </a:p>
      </dgm:t>
    </dgm:pt>
    <dgm:pt modelId="{484E1566-E5AC-47BD-908E-F512ECF93694}">
      <dgm:prSet phldrT="[Text]"/>
      <dgm:spPr/>
      <dgm:t>
        <a:bodyPr/>
        <a:lstStyle/>
        <a:p>
          <a:r>
            <a:rPr lang="en-US" dirty="0" smtClean="0"/>
            <a:t>Indistar Summit</a:t>
          </a:r>
        </a:p>
        <a:p>
          <a:r>
            <a:rPr lang="en-US" dirty="0" smtClean="0"/>
            <a:t>(February)</a:t>
          </a:r>
          <a:endParaRPr lang="en-US" dirty="0"/>
        </a:p>
      </dgm:t>
    </dgm:pt>
    <dgm:pt modelId="{12535B91-0B65-44BE-BA6F-9E2DBA069846}" type="parTrans" cxnId="{4E268079-1ECC-4067-B6C9-B746B2C311AA}">
      <dgm:prSet/>
      <dgm:spPr/>
      <dgm:t>
        <a:bodyPr/>
        <a:lstStyle/>
        <a:p>
          <a:endParaRPr lang="en-US"/>
        </a:p>
      </dgm:t>
    </dgm:pt>
    <dgm:pt modelId="{E20717AB-43E8-4D21-B719-EF1219384EEC}" type="sibTrans" cxnId="{4E268079-1ECC-4067-B6C9-B746B2C311AA}">
      <dgm:prSet/>
      <dgm:spPr/>
      <dgm:t>
        <a:bodyPr/>
        <a:lstStyle/>
        <a:p>
          <a:endParaRPr lang="en-US"/>
        </a:p>
      </dgm:t>
    </dgm:pt>
    <dgm:pt modelId="{C78FB285-7627-416C-B29D-B078C4B68576}">
      <dgm:prSet phldrT="[Text]"/>
      <dgm:spPr/>
      <dgm:t>
        <a:bodyPr/>
        <a:lstStyle/>
        <a:p>
          <a:r>
            <a:rPr lang="en-US" dirty="0" smtClean="0"/>
            <a:t>SEA Coaches</a:t>
          </a:r>
          <a:endParaRPr lang="en-US" dirty="0"/>
        </a:p>
      </dgm:t>
    </dgm:pt>
    <dgm:pt modelId="{D12CC1E3-AE62-4B83-8428-6C1D3A2E7E69}" type="parTrans" cxnId="{71B13B85-88A3-4526-9EC0-17D7C9A29E77}">
      <dgm:prSet/>
      <dgm:spPr/>
      <dgm:t>
        <a:bodyPr/>
        <a:lstStyle/>
        <a:p>
          <a:endParaRPr lang="en-US"/>
        </a:p>
      </dgm:t>
    </dgm:pt>
    <dgm:pt modelId="{6BFD1B4F-61DE-4861-B3A7-AF023DEDE64F}" type="sibTrans" cxnId="{71B13B85-88A3-4526-9EC0-17D7C9A29E77}">
      <dgm:prSet/>
      <dgm:spPr/>
      <dgm:t>
        <a:bodyPr/>
        <a:lstStyle/>
        <a:p>
          <a:endParaRPr lang="en-US"/>
        </a:p>
      </dgm:t>
    </dgm:pt>
    <dgm:pt modelId="{CD5CB7D9-D501-42F2-BE6D-1FB9EEBD3AE0}">
      <dgm:prSet phldrT="[Text]"/>
      <dgm:spPr/>
      <dgm:t>
        <a:bodyPr/>
        <a:lstStyle/>
        <a:p>
          <a:r>
            <a:rPr lang="en-US" dirty="0" smtClean="0"/>
            <a:t>Training for District Leadership Teams</a:t>
          </a:r>
          <a:endParaRPr lang="en-US" dirty="0"/>
        </a:p>
      </dgm:t>
    </dgm:pt>
    <dgm:pt modelId="{406C3FDA-58BF-48F1-B073-336424872597}" type="parTrans" cxnId="{C6006B13-B0FC-45FA-8361-46549E7BC1B1}">
      <dgm:prSet/>
      <dgm:spPr/>
      <dgm:t>
        <a:bodyPr/>
        <a:lstStyle/>
        <a:p>
          <a:endParaRPr lang="en-US"/>
        </a:p>
      </dgm:t>
    </dgm:pt>
    <dgm:pt modelId="{33812E69-E413-4CFE-8B29-8F79E6EB298E}" type="sibTrans" cxnId="{C6006B13-B0FC-45FA-8361-46549E7BC1B1}">
      <dgm:prSet/>
      <dgm:spPr/>
      <dgm:t>
        <a:bodyPr/>
        <a:lstStyle/>
        <a:p>
          <a:endParaRPr lang="en-US"/>
        </a:p>
      </dgm:t>
    </dgm:pt>
    <dgm:pt modelId="{DD4D518A-EB7A-4CDF-9001-8337E67A8B8A}">
      <dgm:prSet phldrT="[Text]"/>
      <dgm:spPr/>
      <dgm:t>
        <a:bodyPr/>
        <a:lstStyle/>
        <a:p>
          <a:r>
            <a:rPr lang="en-US" dirty="0" smtClean="0"/>
            <a:t>In-Person SEA Coaches</a:t>
          </a:r>
        </a:p>
        <a:p>
          <a:r>
            <a:rPr lang="en-US" dirty="0" smtClean="0"/>
            <a:t>Webinar for SEA Coaches</a:t>
          </a:r>
          <a:endParaRPr lang="en-US" dirty="0"/>
        </a:p>
      </dgm:t>
    </dgm:pt>
    <dgm:pt modelId="{E7138FB6-1660-42CF-B395-FCD2D70F908C}" type="parTrans" cxnId="{995DEBB3-E725-4700-8E5D-0306166F69F8}">
      <dgm:prSet/>
      <dgm:spPr/>
      <dgm:t>
        <a:bodyPr/>
        <a:lstStyle/>
        <a:p>
          <a:endParaRPr lang="en-US"/>
        </a:p>
      </dgm:t>
    </dgm:pt>
    <dgm:pt modelId="{EDE5D264-78C4-4593-9F99-D4879BE96C32}" type="sibTrans" cxnId="{995DEBB3-E725-4700-8E5D-0306166F69F8}">
      <dgm:prSet/>
      <dgm:spPr/>
      <dgm:t>
        <a:bodyPr/>
        <a:lstStyle/>
        <a:p>
          <a:endParaRPr lang="en-US"/>
        </a:p>
      </dgm:t>
    </dgm:pt>
    <dgm:pt modelId="{16F0A70D-F3CF-4E9D-8DEA-1E036AB4293D}">
      <dgm:prSet phldrT="[Text]"/>
      <dgm:spPr/>
      <dgm:t>
        <a:bodyPr/>
        <a:lstStyle/>
        <a:p>
          <a:r>
            <a:rPr lang="en-US" dirty="0" smtClean="0"/>
            <a:t>In-Person for District Leadership Teams</a:t>
          </a:r>
          <a:endParaRPr lang="en-US" dirty="0"/>
        </a:p>
      </dgm:t>
    </dgm:pt>
    <dgm:pt modelId="{855A2D27-03FA-47B3-B878-EE3D28C19A98}" type="parTrans" cxnId="{E6D995E5-3A6A-4190-9450-8E388F7475A8}">
      <dgm:prSet/>
      <dgm:spPr/>
      <dgm:t>
        <a:bodyPr/>
        <a:lstStyle/>
        <a:p>
          <a:endParaRPr lang="en-US"/>
        </a:p>
      </dgm:t>
    </dgm:pt>
    <dgm:pt modelId="{B8E90B61-8643-43C1-986F-81B4958EFFA7}" type="sibTrans" cxnId="{E6D995E5-3A6A-4190-9450-8E388F7475A8}">
      <dgm:prSet/>
      <dgm:spPr/>
      <dgm:t>
        <a:bodyPr/>
        <a:lstStyle/>
        <a:p>
          <a:endParaRPr lang="en-US"/>
        </a:p>
      </dgm:t>
    </dgm:pt>
    <dgm:pt modelId="{2EE1D5E2-30C4-4BFA-ADD3-0B33623E10F4}">
      <dgm:prSet/>
      <dgm:spPr/>
      <dgm:t>
        <a:bodyPr/>
        <a:lstStyle/>
        <a:p>
          <a:r>
            <a:rPr lang="en-US" dirty="0" smtClean="0"/>
            <a:t>More Follow-Up</a:t>
          </a:r>
        </a:p>
        <a:p>
          <a:r>
            <a:rPr lang="en-US" dirty="0" smtClean="0"/>
            <a:t>(March – May)</a:t>
          </a:r>
          <a:endParaRPr lang="en-US" dirty="0"/>
        </a:p>
      </dgm:t>
    </dgm:pt>
    <dgm:pt modelId="{A9C97698-73FD-4536-8FE2-E169828CB98F}" type="parTrans" cxnId="{0367BEF6-A554-4CBD-990E-28B262DBD447}">
      <dgm:prSet/>
      <dgm:spPr/>
      <dgm:t>
        <a:bodyPr/>
        <a:lstStyle/>
        <a:p>
          <a:endParaRPr lang="en-US"/>
        </a:p>
      </dgm:t>
    </dgm:pt>
    <dgm:pt modelId="{BAA74330-48C4-429A-A692-E262F1123149}" type="sibTrans" cxnId="{0367BEF6-A554-4CBD-990E-28B262DBD447}">
      <dgm:prSet/>
      <dgm:spPr/>
      <dgm:t>
        <a:bodyPr/>
        <a:lstStyle/>
        <a:p>
          <a:endParaRPr lang="en-US"/>
        </a:p>
      </dgm:t>
    </dgm:pt>
    <dgm:pt modelId="{04472776-12E7-420D-A3A7-E113F941383F}">
      <dgm:prSet/>
      <dgm:spPr/>
      <dgm:t>
        <a:bodyPr/>
        <a:lstStyle/>
        <a:p>
          <a:r>
            <a:rPr lang="en-US" dirty="0" smtClean="0"/>
            <a:t>District Teams</a:t>
          </a:r>
          <a:endParaRPr lang="en-US" dirty="0"/>
        </a:p>
      </dgm:t>
    </dgm:pt>
    <dgm:pt modelId="{A22F1641-1DFD-4887-8713-0B1E0060E626}" type="parTrans" cxnId="{4E78E3DB-9F4C-4F5E-8A5E-B0C72ACDF6D2}">
      <dgm:prSet/>
      <dgm:spPr/>
      <dgm:t>
        <a:bodyPr/>
        <a:lstStyle/>
        <a:p>
          <a:endParaRPr lang="en-US"/>
        </a:p>
      </dgm:t>
    </dgm:pt>
    <dgm:pt modelId="{15316E8C-A573-402D-ABC1-FE7AF61C7426}" type="sibTrans" cxnId="{4E78E3DB-9F4C-4F5E-8A5E-B0C72ACDF6D2}">
      <dgm:prSet/>
      <dgm:spPr/>
      <dgm:t>
        <a:bodyPr/>
        <a:lstStyle/>
        <a:p>
          <a:endParaRPr lang="en-US"/>
        </a:p>
      </dgm:t>
    </dgm:pt>
    <dgm:pt modelId="{F453A222-F72F-409A-A1B3-BF9E57CACBCE}">
      <dgm:prSet/>
      <dgm:spPr/>
      <dgm:t>
        <a:bodyPr/>
        <a:lstStyle/>
        <a:p>
          <a:r>
            <a:rPr lang="en-US" dirty="0" smtClean="0"/>
            <a:t>SEA Coaches</a:t>
          </a:r>
          <a:endParaRPr lang="en-US" dirty="0"/>
        </a:p>
      </dgm:t>
    </dgm:pt>
    <dgm:pt modelId="{97A7FBBE-A43C-47AF-89F4-05304FE4B465}" type="parTrans" cxnId="{88700776-6E29-4491-A430-CF73747B2504}">
      <dgm:prSet/>
      <dgm:spPr/>
      <dgm:t>
        <a:bodyPr/>
        <a:lstStyle/>
        <a:p>
          <a:endParaRPr lang="en-US"/>
        </a:p>
      </dgm:t>
    </dgm:pt>
    <dgm:pt modelId="{4315B8F6-AFD0-44D2-B5EF-59FE5C951FBD}" type="sibTrans" cxnId="{88700776-6E29-4491-A430-CF73747B2504}">
      <dgm:prSet/>
      <dgm:spPr/>
      <dgm:t>
        <a:bodyPr/>
        <a:lstStyle/>
        <a:p>
          <a:endParaRPr lang="en-US"/>
        </a:p>
      </dgm:t>
    </dgm:pt>
    <dgm:pt modelId="{5AAF7500-2ED5-4AB8-A67A-1FAAD8E5D461}">
      <dgm:prSet phldrT="[Text]"/>
      <dgm:spPr/>
      <dgm:t>
        <a:bodyPr/>
        <a:lstStyle/>
        <a:p>
          <a:r>
            <a:rPr lang="en-US" dirty="0" smtClean="0"/>
            <a:t>Cross-District Training</a:t>
          </a:r>
          <a:endParaRPr lang="en-US" dirty="0"/>
        </a:p>
      </dgm:t>
    </dgm:pt>
    <dgm:pt modelId="{EEFB25E9-30FC-4615-9D65-DF8BB0BCC7C3}" type="parTrans" cxnId="{30F504B7-E8AC-4752-AD13-12E52E1C8D12}">
      <dgm:prSet/>
      <dgm:spPr/>
      <dgm:t>
        <a:bodyPr/>
        <a:lstStyle/>
        <a:p>
          <a:endParaRPr lang="en-US"/>
        </a:p>
      </dgm:t>
    </dgm:pt>
    <dgm:pt modelId="{8D075055-820B-4BE2-9F8A-437BF5514C5E}" type="sibTrans" cxnId="{30F504B7-E8AC-4752-AD13-12E52E1C8D12}">
      <dgm:prSet/>
      <dgm:spPr/>
      <dgm:t>
        <a:bodyPr/>
        <a:lstStyle/>
        <a:p>
          <a:endParaRPr lang="en-US"/>
        </a:p>
      </dgm:t>
    </dgm:pt>
    <dgm:pt modelId="{599FE173-C145-4768-B024-9DAC00025A87}" type="pres">
      <dgm:prSet presAssocID="{1631F9A6-6668-4D4A-BFF8-434323A99FF2}" presName="Name0" presStyleCnt="0">
        <dgm:presLayoutVars>
          <dgm:chPref val="3"/>
          <dgm:dir/>
          <dgm:animLvl val="lvl"/>
          <dgm:resizeHandles/>
        </dgm:presLayoutVars>
      </dgm:prSet>
      <dgm:spPr/>
      <dgm:t>
        <a:bodyPr/>
        <a:lstStyle/>
        <a:p>
          <a:endParaRPr lang="en-US"/>
        </a:p>
      </dgm:t>
    </dgm:pt>
    <dgm:pt modelId="{D818F577-E61E-46A3-9702-3A1D2E5CF4E2}" type="pres">
      <dgm:prSet presAssocID="{33067BBF-838D-4FA2-AF33-1C073CA7975A}" presName="horFlow" presStyleCnt="0"/>
      <dgm:spPr/>
    </dgm:pt>
    <dgm:pt modelId="{26932ED8-D118-4238-BABA-E8A540147006}" type="pres">
      <dgm:prSet presAssocID="{33067BBF-838D-4FA2-AF33-1C073CA7975A}" presName="bigChev" presStyleLbl="node1" presStyleIdx="0" presStyleCnt="4" custLinFactNeighborX="-385" custLinFactNeighborY="-1361"/>
      <dgm:spPr/>
      <dgm:t>
        <a:bodyPr/>
        <a:lstStyle/>
        <a:p>
          <a:endParaRPr lang="en-US"/>
        </a:p>
      </dgm:t>
    </dgm:pt>
    <dgm:pt modelId="{20F761E8-FA88-439C-A714-975251610FD3}" type="pres">
      <dgm:prSet presAssocID="{6C2F3771-571D-4F2F-9E6F-E7B9D861B9DD}" presName="parTrans" presStyleCnt="0"/>
      <dgm:spPr/>
    </dgm:pt>
    <dgm:pt modelId="{A0D8C786-A30C-4EA2-800B-994CE4031455}" type="pres">
      <dgm:prSet presAssocID="{681B2D20-CED8-4AC2-80A7-50BF6CF0FD06}" presName="node" presStyleLbl="alignAccFollowNode1" presStyleIdx="0" presStyleCnt="9">
        <dgm:presLayoutVars>
          <dgm:bulletEnabled val="1"/>
        </dgm:presLayoutVars>
      </dgm:prSet>
      <dgm:spPr/>
      <dgm:t>
        <a:bodyPr/>
        <a:lstStyle/>
        <a:p>
          <a:endParaRPr lang="en-US"/>
        </a:p>
      </dgm:t>
    </dgm:pt>
    <dgm:pt modelId="{8E4D8131-06DE-48C6-9AD6-EB6F2515967E}" type="pres">
      <dgm:prSet presAssocID="{87F49063-6DD2-4873-AE11-4C7CD706095B}" presName="sibTrans" presStyleCnt="0"/>
      <dgm:spPr/>
    </dgm:pt>
    <dgm:pt modelId="{61902B9D-F386-4D07-9B61-1D5CB848EDE9}" type="pres">
      <dgm:prSet presAssocID="{CD5CB7D9-D501-42F2-BE6D-1FB9EEBD3AE0}" presName="node" presStyleLbl="alignAccFollowNode1" presStyleIdx="1" presStyleCnt="9">
        <dgm:presLayoutVars>
          <dgm:bulletEnabled val="1"/>
        </dgm:presLayoutVars>
      </dgm:prSet>
      <dgm:spPr/>
      <dgm:t>
        <a:bodyPr/>
        <a:lstStyle/>
        <a:p>
          <a:endParaRPr lang="en-US"/>
        </a:p>
      </dgm:t>
    </dgm:pt>
    <dgm:pt modelId="{EE9EC02E-6351-497C-997C-FD84A4C778F1}" type="pres">
      <dgm:prSet presAssocID="{33067BBF-838D-4FA2-AF33-1C073CA7975A}" presName="vSp" presStyleCnt="0"/>
      <dgm:spPr/>
    </dgm:pt>
    <dgm:pt modelId="{FF8AA706-91C0-4516-AB0E-9A420D6F23AD}" type="pres">
      <dgm:prSet presAssocID="{A796F044-74E7-4207-87A3-A0DC34E3087A}" presName="horFlow" presStyleCnt="0"/>
      <dgm:spPr/>
    </dgm:pt>
    <dgm:pt modelId="{5E7D8FD9-833F-4356-85B1-99E0C4633B9B}" type="pres">
      <dgm:prSet presAssocID="{A796F044-74E7-4207-87A3-A0DC34E3087A}" presName="bigChev" presStyleLbl="node1" presStyleIdx="1" presStyleCnt="4"/>
      <dgm:spPr/>
      <dgm:t>
        <a:bodyPr/>
        <a:lstStyle/>
        <a:p>
          <a:endParaRPr lang="en-US"/>
        </a:p>
      </dgm:t>
    </dgm:pt>
    <dgm:pt modelId="{BD606FFF-865B-4DF6-891D-A43D2E9A39C8}" type="pres">
      <dgm:prSet presAssocID="{A0083B6D-D340-41EE-A4A6-8F8C94885486}" presName="parTrans" presStyleCnt="0"/>
      <dgm:spPr/>
    </dgm:pt>
    <dgm:pt modelId="{49879520-C860-4904-A9EA-739CCC2465CD}" type="pres">
      <dgm:prSet presAssocID="{DBEBBDC1-E2E5-4FE0-809D-265D934DE065}" presName="node" presStyleLbl="alignAccFollowNode1" presStyleIdx="2" presStyleCnt="9">
        <dgm:presLayoutVars>
          <dgm:bulletEnabled val="1"/>
        </dgm:presLayoutVars>
      </dgm:prSet>
      <dgm:spPr/>
      <dgm:t>
        <a:bodyPr/>
        <a:lstStyle/>
        <a:p>
          <a:endParaRPr lang="en-US"/>
        </a:p>
      </dgm:t>
    </dgm:pt>
    <dgm:pt modelId="{7331EEFE-9495-4211-BE36-7875879795D7}" type="pres">
      <dgm:prSet presAssocID="{C071F63E-CCDE-4A51-90D5-B41AD2502609}" presName="sibTrans" presStyleCnt="0"/>
      <dgm:spPr/>
    </dgm:pt>
    <dgm:pt modelId="{647711E1-F6AA-4074-8D3F-1841ECF8418F}" type="pres">
      <dgm:prSet presAssocID="{DD4D518A-EB7A-4CDF-9001-8337E67A8B8A}" presName="node" presStyleLbl="alignAccFollowNode1" presStyleIdx="3" presStyleCnt="9">
        <dgm:presLayoutVars>
          <dgm:bulletEnabled val="1"/>
        </dgm:presLayoutVars>
      </dgm:prSet>
      <dgm:spPr/>
      <dgm:t>
        <a:bodyPr/>
        <a:lstStyle/>
        <a:p>
          <a:endParaRPr lang="en-US"/>
        </a:p>
      </dgm:t>
    </dgm:pt>
    <dgm:pt modelId="{E3E7FC8E-5A34-43CB-ADCA-6C7CAABFE949}" type="pres">
      <dgm:prSet presAssocID="{EDE5D264-78C4-4593-9F99-D4879BE96C32}" presName="sibTrans" presStyleCnt="0"/>
      <dgm:spPr/>
    </dgm:pt>
    <dgm:pt modelId="{04E5EAFF-C717-42D9-91DE-1FFA541D4B64}" type="pres">
      <dgm:prSet presAssocID="{16F0A70D-F3CF-4E9D-8DEA-1E036AB4293D}" presName="node" presStyleLbl="alignAccFollowNode1" presStyleIdx="4" presStyleCnt="9">
        <dgm:presLayoutVars>
          <dgm:bulletEnabled val="1"/>
        </dgm:presLayoutVars>
      </dgm:prSet>
      <dgm:spPr/>
      <dgm:t>
        <a:bodyPr/>
        <a:lstStyle/>
        <a:p>
          <a:endParaRPr lang="en-US"/>
        </a:p>
      </dgm:t>
    </dgm:pt>
    <dgm:pt modelId="{0F27803B-9D83-4508-98EA-98B063E46900}" type="pres">
      <dgm:prSet presAssocID="{B8E90B61-8643-43C1-986F-81B4958EFFA7}" presName="sibTrans" presStyleCnt="0"/>
      <dgm:spPr/>
    </dgm:pt>
    <dgm:pt modelId="{A26F4045-33F7-4416-9754-A9E306AD2C76}" type="pres">
      <dgm:prSet presAssocID="{5AAF7500-2ED5-4AB8-A67A-1FAAD8E5D461}" presName="node" presStyleLbl="alignAccFollowNode1" presStyleIdx="5" presStyleCnt="9">
        <dgm:presLayoutVars>
          <dgm:bulletEnabled val="1"/>
        </dgm:presLayoutVars>
      </dgm:prSet>
      <dgm:spPr/>
      <dgm:t>
        <a:bodyPr/>
        <a:lstStyle/>
        <a:p>
          <a:endParaRPr lang="en-US"/>
        </a:p>
      </dgm:t>
    </dgm:pt>
    <dgm:pt modelId="{0051505C-90EF-4E82-9E88-A179008EAB1F}" type="pres">
      <dgm:prSet presAssocID="{A796F044-74E7-4207-87A3-A0DC34E3087A}" presName="vSp" presStyleCnt="0"/>
      <dgm:spPr/>
    </dgm:pt>
    <dgm:pt modelId="{02CA249D-1B13-4BD1-B9D0-96DD82396CB5}" type="pres">
      <dgm:prSet presAssocID="{484E1566-E5AC-47BD-908E-F512ECF93694}" presName="horFlow" presStyleCnt="0"/>
      <dgm:spPr/>
    </dgm:pt>
    <dgm:pt modelId="{329929BC-0AB6-477B-8D29-822F32159364}" type="pres">
      <dgm:prSet presAssocID="{484E1566-E5AC-47BD-908E-F512ECF93694}" presName="bigChev" presStyleLbl="node1" presStyleIdx="2" presStyleCnt="4"/>
      <dgm:spPr/>
      <dgm:t>
        <a:bodyPr/>
        <a:lstStyle/>
        <a:p>
          <a:endParaRPr lang="en-US"/>
        </a:p>
      </dgm:t>
    </dgm:pt>
    <dgm:pt modelId="{5E60FAEC-6379-4B91-8AB3-B0069AF9E642}" type="pres">
      <dgm:prSet presAssocID="{D12CC1E3-AE62-4B83-8428-6C1D3A2E7E69}" presName="parTrans" presStyleCnt="0"/>
      <dgm:spPr/>
    </dgm:pt>
    <dgm:pt modelId="{995B21D4-A519-45BB-AABC-46EC7E6606E8}" type="pres">
      <dgm:prSet presAssocID="{C78FB285-7627-416C-B29D-B078C4B68576}" presName="node" presStyleLbl="alignAccFollowNode1" presStyleIdx="6" presStyleCnt="9">
        <dgm:presLayoutVars>
          <dgm:bulletEnabled val="1"/>
        </dgm:presLayoutVars>
      </dgm:prSet>
      <dgm:spPr/>
      <dgm:t>
        <a:bodyPr/>
        <a:lstStyle/>
        <a:p>
          <a:endParaRPr lang="en-US"/>
        </a:p>
      </dgm:t>
    </dgm:pt>
    <dgm:pt modelId="{CBDFAD86-9342-44F9-A95A-1414C159F251}" type="pres">
      <dgm:prSet presAssocID="{484E1566-E5AC-47BD-908E-F512ECF93694}" presName="vSp" presStyleCnt="0"/>
      <dgm:spPr/>
    </dgm:pt>
    <dgm:pt modelId="{0929F046-235F-421F-8CC0-4D95BB3806FD}" type="pres">
      <dgm:prSet presAssocID="{2EE1D5E2-30C4-4BFA-ADD3-0B33623E10F4}" presName="horFlow" presStyleCnt="0"/>
      <dgm:spPr/>
    </dgm:pt>
    <dgm:pt modelId="{9EDB7DDC-486E-4906-8D01-268F92A6CA7C}" type="pres">
      <dgm:prSet presAssocID="{2EE1D5E2-30C4-4BFA-ADD3-0B33623E10F4}" presName="bigChev" presStyleLbl="node1" presStyleIdx="3" presStyleCnt="4"/>
      <dgm:spPr/>
      <dgm:t>
        <a:bodyPr/>
        <a:lstStyle/>
        <a:p>
          <a:endParaRPr lang="en-US"/>
        </a:p>
      </dgm:t>
    </dgm:pt>
    <dgm:pt modelId="{0480F440-4D29-4FDF-AA5A-64E1DC1518DC}" type="pres">
      <dgm:prSet presAssocID="{A22F1641-1DFD-4887-8713-0B1E0060E626}" presName="parTrans" presStyleCnt="0"/>
      <dgm:spPr/>
    </dgm:pt>
    <dgm:pt modelId="{BEB1CB9A-B11B-480A-883C-7EA7026B817E}" type="pres">
      <dgm:prSet presAssocID="{04472776-12E7-420D-A3A7-E113F941383F}" presName="node" presStyleLbl="alignAccFollowNode1" presStyleIdx="7" presStyleCnt="9">
        <dgm:presLayoutVars>
          <dgm:bulletEnabled val="1"/>
        </dgm:presLayoutVars>
      </dgm:prSet>
      <dgm:spPr/>
      <dgm:t>
        <a:bodyPr/>
        <a:lstStyle/>
        <a:p>
          <a:endParaRPr lang="en-US"/>
        </a:p>
      </dgm:t>
    </dgm:pt>
    <dgm:pt modelId="{1C74F97C-4FAB-43CB-9D0E-18C34EA46D74}" type="pres">
      <dgm:prSet presAssocID="{15316E8C-A573-402D-ABC1-FE7AF61C7426}" presName="sibTrans" presStyleCnt="0"/>
      <dgm:spPr/>
    </dgm:pt>
    <dgm:pt modelId="{938A82A5-ED90-4FF3-A7CA-0B43C2A3AC0F}" type="pres">
      <dgm:prSet presAssocID="{F453A222-F72F-409A-A1B3-BF9E57CACBCE}" presName="node" presStyleLbl="alignAccFollowNode1" presStyleIdx="8" presStyleCnt="9">
        <dgm:presLayoutVars>
          <dgm:bulletEnabled val="1"/>
        </dgm:presLayoutVars>
      </dgm:prSet>
      <dgm:spPr/>
      <dgm:t>
        <a:bodyPr/>
        <a:lstStyle/>
        <a:p>
          <a:endParaRPr lang="en-US"/>
        </a:p>
      </dgm:t>
    </dgm:pt>
  </dgm:ptLst>
  <dgm:cxnLst>
    <dgm:cxn modelId="{E6D995E5-3A6A-4190-9450-8E388F7475A8}" srcId="{A796F044-74E7-4207-87A3-A0DC34E3087A}" destId="{16F0A70D-F3CF-4E9D-8DEA-1E036AB4293D}" srcOrd="2" destOrd="0" parTransId="{855A2D27-03FA-47B3-B878-EE3D28C19A98}" sibTransId="{B8E90B61-8643-43C1-986F-81B4958EFFA7}"/>
    <dgm:cxn modelId="{55FF41DE-D1A7-4C3F-BE39-C2EE73C7F77B}" srcId="{33067BBF-838D-4FA2-AF33-1C073CA7975A}" destId="{681B2D20-CED8-4AC2-80A7-50BF6CF0FD06}" srcOrd="0" destOrd="0" parTransId="{6C2F3771-571D-4F2F-9E6F-E7B9D861B9DD}" sibTransId="{87F49063-6DD2-4873-AE11-4C7CD706095B}"/>
    <dgm:cxn modelId="{C6006B13-B0FC-45FA-8361-46549E7BC1B1}" srcId="{33067BBF-838D-4FA2-AF33-1C073CA7975A}" destId="{CD5CB7D9-D501-42F2-BE6D-1FB9EEBD3AE0}" srcOrd="1" destOrd="0" parTransId="{406C3FDA-58BF-48F1-B073-336424872597}" sibTransId="{33812E69-E413-4CFE-8B29-8F79E6EB298E}"/>
    <dgm:cxn modelId="{3F23B6A0-250F-4DD4-B9E0-BF81A61ACB3E}" srcId="{1631F9A6-6668-4D4A-BFF8-434323A99FF2}" destId="{33067BBF-838D-4FA2-AF33-1C073CA7975A}" srcOrd="0" destOrd="0" parTransId="{9F7659E5-3A0D-41C0-80D5-0796FD4F6C92}" sibTransId="{5D98E7A6-6450-42FC-937D-30EC7183FED6}"/>
    <dgm:cxn modelId="{FD1F544F-B434-4C82-A167-27B5C978E7DB}" type="presOf" srcId="{DD4D518A-EB7A-4CDF-9001-8337E67A8B8A}" destId="{647711E1-F6AA-4074-8D3F-1841ECF8418F}" srcOrd="0" destOrd="0" presId="urn:microsoft.com/office/officeart/2005/8/layout/lProcess3"/>
    <dgm:cxn modelId="{21C3C5A3-2DF5-477C-82CE-CC76659628A5}" type="presOf" srcId="{484E1566-E5AC-47BD-908E-F512ECF93694}" destId="{329929BC-0AB6-477B-8D29-822F32159364}" srcOrd="0" destOrd="0" presId="urn:microsoft.com/office/officeart/2005/8/layout/lProcess3"/>
    <dgm:cxn modelId="{509AF737-83E8-41E9-9D04-E332CDE1D2D4}" type="presOf" srcId="{04472776-12E7-420D-A3A7-E113F941383F}" destId="{BEB1CB9A-B11B-480A-883C-7EA7026B817E}" srcOrd="0" destOrd="0" presId="urn:microsoft.com/office/officeart/2005/8/layout/lProcess3"/>
    <dgm:cxn modelId="{9D5031BA-208A-4FBF-9881-79DE89D5F228}" srcId="{A796F044-74E7-4207-87A3-A0DC34E3087A}" destId="{DBEBBDC1-E2E5-4FE0-809D-265D934DE065}" srcOrd="0" destOrd="0" parTransId="{A0083B6D-D340-41EE-A4A6-8F8C94885486}" sibTransId="{C071F63E-CCDE-4A51-90D5-B41AD2502609}"/>
    <dgm:cxn modelId="{71B13B85-88A3-4526-9EC0-17D7C9A29E77}" srcId="{484E1566-E5AC-47BD-908E-F512ECF93694}" destId="{C78FB285-7627-416C-B29D-B078C4B68576}" srcOrd="0" destOrd="0" parTransId="{D12CC1E3-AE62-4B83-8428-6C1D3A2E7E69}" sibTransId="{6BFD1B4F-61DE-4861-B3A7-AF023DEDE64F}"/>
    <dgm:cxn modelId="{BF05ECF3-71E2-4A4B-97A5-7B17A6B37EC5}" type="presOf" srcId="{1631F9A6-6668-4D4A-BFF8-434323A99FF2}" destId="{599FE173-C145-4768-B024-9DAC00025A87}" srcOrd="0" destOrd="0" presId="urn:microsoft.com/office/officeart/2005/8/layout/lProcess3"/>
    <dgm:cxn modelId="{4E268079-1ECC-4067-B6C9-B746B2C311AA}" srcId="{1631F9A6-6668-4D4A-BFF8-434323A99FF2}" destId="{484E1566-E5AC-47BD-908E-F512ECF93694}" srcOrd="2" destOrd="0" parTransId="{12535B91-0B65-44BE-BA6F-9E2DBA069846}" sibTransId="{E20717AB-43E8-4D21-B719-EF1219384EEC}"/>
    <dgm:cxn modelId="{3E271EB0-D098-4391-B46F-FB24B85252BC}" type="presOf" srcId="{A796F044-74E7-4207-87A3-A0DC34E3087A}" destId="{5E7D8FD9-833F-4356-85B1-99E0C4633B9B}" srcOrd="0" destOrd="0" presId="urn:microsoft.com/office/officeart/2005/8/layout/lProcess3"/>
    <dgm:cxn modelId="{6E9ABE24-12B1-4784-AE0E-2D34508F2B65}" type="presOf" srcId="{CD5CB7D9-D501-42F2-BE6D-1FB9EEBD3AE0}" destId="{61902B9D-F386-4D07-9B61-1D5CB848EDE9}" srcOrd="0" destOrd="0" presId="urn:microsoft.com/office/officeart/2005/8/layout/lProcess3"/>
    <dgm:cxn modelId="{6C54A746-A97F-42A8-B7FB-931F50954064}" type="presOf" srcId="{2EE1D5E2-30C4-4BFA-ADD3-0B33623E10F4}" destId="{9EDB7DDC-486E-4906-8D01-268F92A6CA7C}" srcOrd="0" destOrd="0" presId="urn:microsoft.com/office/officeart/2005/8/layout/lProcess3"/>
    <dgm:cxn modelId="{88700776-6E29-4491-A430-CF73747B2504}" srcId="{2EE1D5E2-30C4-4BFA-ADD3-0B33623E10F4}" destId="{F453A222-F72F-409A-A1B3-BF9E57CACBCE}" srcOrd="1" destOrd="0" parTransId="{97A7FBBE-A43C-47AF-89F4-05304FE4B465}" sibTransId="{4315B8F6-AFD0-44D2-B5EF-59FE5C951FBD}"/>
    <dgm:cxn modelId="{707304AF-0E6C-4188-86DB-783ED780A2C9}" type="presOf" srcId="{681B2D20-CED8-4AC2-80A7-50BF6CF0FD06}" destId="{A0D8C786-A30C-4EA2-800B-994CE4031455}" srcOrd="0" destOrd="0" presId="urn:microsoft.com/office/officeart/2005/8/layout/lProcess3"/>
    <dgm:cxn modelId="{385DEE3F-B93A-4B84-8181-BA6642881EF3}" type="presOf" srcId="{33067BBF-838D-4FA2-AF33-1C073CA7975A}" destId="{26932ED8-D118-4238-BABA-E8A540147006}" srcOrd="0" destOrd="0" presId="urn:microsoft.com/office/officeart/2005/8/layout/lProcess3"/>
    <dgm:cxn modelId="{4E78E3DB-9F4C-4F5E-8A5E-B0C72ACDF6D2}" srcId="{2EE1D5E2-30C4-4BFA-ADD3-0B33623E10F4}" destId="{04472776-12E7-420D-A3A7-E113F941383F}" srcOrd="0" destOrd="0" parTransId="{A22F1641-1DFD-4887-8713-0B1E0060E626}" sibTransId="{15316E8C-A573-402D-ABC1-FE7AF61C7426}"/>
    <dgm:cxn modelId="{287ABC38-028E-47FD-86D1-1B4E3BAB941E}" type="presOf" srcId="{DBEBBDC1-E2E5-4FE0-809D-265D934DE065}" destId="{49879520-C860-4904-A9EA-739CCC2465CD}" srcOrd="0" destOrd="0" presId="urn:microsoft.com/office/officeart/2005/8/layout/lProcess3"/>
    <dgm:cxn modelId="{8D312DD0-503E-4325-AC30-8011BC3971F5}" type="presOf" srcId="{5AAF7500-2ED5-4AB8-A67A-1FAAD8E5D461}" destId="{A26F4045-33F7-4416-9754-A9E306AD2C76}" srcOrd="0" destOrd="0" presId="urn:microsoft.com/office/officeart/2005/8/layout/lProcess3"/>
    <dgm:cxn modelId="{0367BEF6-A554-4CBD-990E-28B262DBD447}" srcId="{1631F9A6-6668-4D4A-BFF8-434323A99FF2}" destId="{2EE1D5E2-30C4-4BFA-ADD3-0B33623E10F4}" srcOrd="3" destOrd="0" parTransId="{A9C97698-73FD-4536-8FE2-E169828CB98F}" sibTransId="{BAA74330-48C4-429A-A692-E262F1123149}"/>
    <dgm:cxn modelId="{2F4B1A9A-1AE6-434E-BD51-C406DC06766A}" type="presOf" srcId="{C78FB285-7627-416C-B29D-B078C4B68576}" destId="{995B21D4-A519-45BB-AABC-46EC7E6606E8}" srcOrd="0" destOrd="0" presId="urn:microsoft.com/office/officeart/2005/8/layout/lProcess3"/>
    <dgm:cxn modelId="{B757DE86-246B-4FF7-94EF-62D397080D2D}" type="presOf" srcId="{F453A222-F72F-409A-A1B3-BF9E57CACBCE}" destId="{938A82A5-ED90-4FF3-A7CA-0B43C2A3AC0F}" srcOrd="0" destOrd="0" presId="urn:microsoft.com/office/officeart/2005/8/layout/lProcess3"/>
    <dgm:cxn modelId="{30F504B7-E8AC-4752-AD13-12E52E1C8D12}" srcId="{A796F044-74E7-4207-87A3-A0DC34E3087A}" destId="{5AAF7500-2ED5-4AB8-A67A-1FAAD8E5D461}" srcOrd="3" destOrd="0" parTransId="{EEFB25E9-30FC-4615-9D65-DF8BB0BCC7C3}" sibTransId="{8D075055-820B-4BE2-9F8A-437BF5514C5E}"/>
    <dgm:cxn modelId="{995DEBB3-E725-4700-8E5D-0306166F69F8}" srcId="{A796F044-74E7-4207-87A3-A0DC34E3087A}" destId="{DD4D518A-EB7A-4CDF-9001-8337E67A8B8A}" srcOrd="1" destOrd="0" parTransId="{E7138FB6-1660-42CF-B395-FCD2D70F908C}" sibTransId="{EDE5D264-78C4-4593-9F99-D4879BE96C32}"/>
    <dgm:cxn modelId="{E4550D02-A904-4CD2-A135-8ED196AC9CDC}" srcId="{1631F9A6-6668-4D4A-BFF8-434323A99FF2}" destId="{A796F044-74E7-4207-87A3-A0DC34E3087A}" srcOrd="1" destOrd="0" parTransId="{F3FF1F71-95DF-4F06-9001-2F9811B64933}" sibTransId="{B240DABA-D79C-4FF7-BC30-6438CADAFE3A}"/>
    <dgm:cxn modelId="{10E7F078-D21F-4D11-AE96-4C82463B68BB}" type="presOf" srcId="{16F0A70D-F3CF-4E9D-8DEA-1E036AB4293D}" destId="{04E5EAFF-C717-42D9-91DE-1FFA541D4B64}" srcOrd="0" destOrd="0" presId="urn:microsoft.com/office/officeart/2005/8/layout/lProcess3"/>
    <dgm:cxn modelId="{6166A24E-E4C9-449A-8570-542D9E67D281}" type="presParOf" srcId="{599FE173-C145-4768-B024-9DAC00025A87}" destId="{D818F577-E61E-46A3-9702-3A1D2E5CF4E2}" srcOrd="0" destOrd="0" presId="urn:microsoft.com/office/officeart/2005/8/layout/lProcess3"/>
    <dgm:cxn modelId="{4CAF1555-165E-4797-BCF6-2B8EBECDEF35}" type="presParOf" srcId="{D818F577-E61E-46A3-9702-3A1D2E5CF4E2}" destId="{26932ED8-D118-4238-BABA-E8A540147006}" srcOrd="0" destOrd="0" presId="urn:microsoft.com/office/officeart/2005/8/layout/lProcess3"/>
    <dgm:cxn modelId="{E673B179-3E84-4329-A687-E5447B66CA26}" type="presParOf" srcId="{D818F577-E61E-46A3-9702-3A1D2E5CF4E2}" destId="{20F761E8-FA88-439C-A714-975251610FD3}" srcOrd="1" destOrd="0" presId="urn:microsoft.com/office/officeart/2005/8/layout/lProcess3"/>
    <dgm:cxn modelId="{B06D55E1-CF07-4F94-BF66-60788985169A}" type="presParOf" srcId="{D818F577-E61E-46A3-9702-3A1D2E5CF4E2}" destId="{A0D8C786-A30C-4EA2-800B-994CE4031455}" srcOrd="2" destOrd="0" presId="urn:microsoft.com/office/officeart/2005/8/layout/lProcess3"/>
    <dgm:cxn modelId="{F57F04DC-ADDE-425E-A08C-DAA9A12FD24E}" type="presParOf" srcId="{D818F577-E61E-46A3-9702-3A1D2E5CF4E2}" destId="{8E4D8131-06DE-48C6-9AD6-EB6F2515967E}" srcOrd="3" destOrd="0" presId="urn:microsoft.com/office/officeart/2005/8/layout/lProcess3"/>
    <dgm:cxn modelId="{638DEA51-83A7-4493-BD7A-28348152A6B0}" type="presParOf" srcId="{D818F577-E61E-46A3-9702-3A1D2E5CF4E2}" destId="{61902B9D-F386-4D07-9B61-1D5CB848EDE9}" srcOrd="4" destOrd="0" presId="urn:microsoft.com/office/officeart/2005/8/layout/lProcess3"/>
    <dgm:cxn modelId="{290EA0E6-AD7D-4570-B354-4B205570FBA4}" type="presParOf" srcId="{599FE173-C145-4768-B024-9DAC00025A87}" destId="{EE9EC02E-6351-497C-997C-FD84A4C778F1}" srcOrd="1" destOrd="0" presId="urn:microsoft.com/office/officeart/2005/8/layout/lProcess3"/>
    <dgm:cxn modelId="{7264CD9D-D65D-4F5E-B7D3-B2E2CA76D4B9}" type="presParOf" srcId="{599FE173-C145-4768-B024-9DAC00025A87}" destId="{FF8AA706-91C0-4516-AB0E-9A420D6F23AD}" srcOrd="2" destOrd="0" presId="urn:microsoft.com/office/officeart/2005/8/layout/lProcess3"/>
    <dgm:cxn modelId="{D77E9FB0-1A9E-4767-8E32-6C7230F40885}" type="presParOf" srcId="{FF8AA706-91C0-4516-AB0E-9A420D6F23AD}" destId="{5E7D8FD9-833F-4356-85B1-99E0C4633B9B}" srcOrd="0" destOrd="0" presId="urn:microsoft.com/office/officeart/2005/8/layout/lProcess3"/>
    <dgm:cxn modelId="{90C7C9CF-5E1B-46B5-88F3-7ED31CB2B122}" type="presParOf" srcId="{FF8AA706-91C0-4516-AB0E-9A420D6F23AD}" destId="{BD606FFF-865B-4DF6-891D-A43D2E9A39C8}" srcOrd="1" destOrd="0" presId="urn:microsoft.com/office/officeart/2005/8/layout/lProcess3"/>
    <dgm:cxn modelId="{D9A4021A-6B3E-41EF-9216-0520AE6AA411}" type="presParOf" srcId="{FF8AA706-91C0-4516-AB0E-9A420D6F23AD}" destId="{49879520-C860-4904-A9EA-739CCC2465CD}" srcOrd="2" destOrd="0" presId="urn:microsoft.com/office/officeart/2005/8/layout/lProcess3"/>
    <dgm:cxn modelId="{52CAF546-21EF-468F-B173-6CFFD8C42806}" type="presParOf" srcId="{FF8AA706-91C0-4516-AB0E-9A420D6F23AD}" destId="{7331EEFE-9495-4211-BE36-7875879795D7}" srcOrd="3" destOrd="0" presId="urn:microsoft.com/office/officeart/2005/8/layout/lProcess3"/>
    <dgm:cxn modelId="{19BEA244-BE37-4370-8BC0-7A8D809C55A7}" type="presParOf" srcId="{FF8AA706-91C0-4516-AB0E-9A420D6F23AD}" destId="{647711E1-F6AA-4074-8D3F-1841ECF8418F}" srcOrd="4" destOrd="0" presId="urn:microsoft.com/office/officeart/2005/8/layout/lProcess3"/>
    <dgm:cxn modelId="{04A16D97-1769-4209-9B13-13F718DED84A}" type="presParOf" srcId="{FF8AA706-91C0-4516-AB0E-9A420D6F23AD}" destId="{E3E7FC8E-5A34-43CB-ADCA-6C7CAABFE949}" srcOrd="5" destOrd="0" presId="urn:microsoft.com/office/officeart/2005/8/layout/lProcess3"/>
    <dgm:cxn modelId="{B3E77935-7ED8-43C9-8F7D-531CAA5876B8}" type="presParOf" srcId="{FF8AA706-91C0-4516-AB0E-9A420D6F23AD}" destId="{04E5EAFF-C717-42D9-91DE-1FFA541D4B64}" srcOrd="6" destOrd="0" presId="urn:microsoft.com/office/officeart/2005/8/layout/lProcess3"/>
    <dgm:cxn modelId="{27E5A48F-EACF-44B1-9A3B-C6073B3B7B58}" type="presParOf" srcId="{FF8AA706-91C0-4516-AB0E-9A420D6F23AD}" destId="{0F27803B-9D83-4508-98EA-98B063E46900}" srcOrd="7" destOrd="0" presId="urn:microsoft.com/office/officeart/2005/8/layout/lProcess3"/>
    <dgm:cxn modelId="{018C0883-5A7C-4E36-A00E-F840630FCC8D}" type="presParOf" srcId="{FF8AA706-91C0-4516-AB0E-9A420D6F23AD}" destId="{A26F4045-33F7-4416-9754-A9E306AD2C76}" srcOrd="8" destOrd="0" presId="urn:microsoft.com/office/officeart/2005/8/layout/lProcess3"/>
    <dgm:cxn modelId="{46E86D77-2A88-4AA1-8C7F-3858AC68F929}" type="presParOf" srcId="{599FE173-C145-4768-B024-9DAC00025A87}" destId="{0051505C-90EF-4E82-9E88-A179008EAB1F}" srcOrd="3" destOrd="0" presId="urn:microsoft.com/office/officeart/2005/8/layout/lProcess3"/>
    <dgm:cxn modelId="{E74D6EBA-98F6-48D5-BFB3-F3A6A6A69663}" type="presParOf" srcId="{599FE173-C145-4768-B024-9DAC00025A87}" destId="{02CA249D-1B13-4BD1-B9D0-96DD82396CB5}" srcOrd="4" destOrd="0" presId="urn:microsoft.com/office/officeart/2005/8/layout/lProcess3"/>
    <dgm:cxn modelId="{77B89623-F158-4CB8-8427-FFBB72062FBF}" type="presParOf" srcId="{02CA249D-1B13-4BD1-B9D0-96DD82396CB5}" destId="{329929BC-0AB6-477B-8D29-822F32159364}" srcOrd="0" destOrd="0" presId="urn:microsoft.com/office/officeart/2005/8/layout/lProcess3"/>
    <dgm:cxn modelId="{D192DEEB-AF73-4D55-AC2B-ABE211B79A6F}" type="presParOf" srcId="{02CA249D-1B13-4BD1-B9D0-96DD82396CB5}" destId="{5E60FAEC-6379-4B91-8AB3-B0069AF9E642}" srcOrd="1" destOrd="0" presId="urn:microsoft.com/office/officeart/2005/8/layout/lProcess3"/>
    <dgm:cxn modelId="{76AB9837-B2B2-4ECF-99DE-E5879997584A}" type="presParOf" srcId="{02CA249D-1B13-4BD1-B9D0-96DD82396CB5}" destId="{995B21D4-A519-45BB-AABC-46EC7E6606E8}" srcOrd="2" destOrd="0" presId="urn:microsoft.com/office/officeart/2005/8/layout/lProcess3"/>
    <dgm:cxn modelId="{12C7A649-2595-4CBD-98CD-920EFA13FFA3}" type="presParOf" srcId="{599FE173-C145-4768-B024-9DAC00025A87}" destId="{CBDFAD86-9342-44F9-A95A-1414C159F251}" srcOrd="5" destOrd="0" presId="urn:microsoft.com/office/officeart/2005/8/layout/lProcess3"/>
    <dgm:cxn modelId="{8478C385-D7EC-4CDF-B82C-3B871535421C}" type="presParOf" srcId="{599FE173-C145-4768-B024-9DAC00025A87}" destId="{0929F046-235F-421F-8CC0-4D95BB3806FD}" srcOrd="6" destOrd="0" presId="urn:microsoft.com/office/officeart/2005/8/layout/lProcess3"/>
    <dgm:cxn modelId="{392E6541-CC23-40CB-8F05-506030F38610}" type="presParOf" srcId="{0929F046-235F-421F-8CC0-4D95BB3806FD}" destId="{9EDB7DDC-486E-4906-8D01-268F92A6CA7C}" srcOrd="0" destOrd="0" presId="urn:microsoft.com/office/officeart/2005/8/layout/lProcess3"/>
    <dgm:cxn modelId="{D30C9094-94B5-4E41-803C-FD91DFEBAA53}" type="presParOf" srcId="{0929F046-235F-421F-8CC0-4D95BB3806FD}" destId="{0480F440-4D29-4FDF-AA5A-64E1DC1518DC}" srcOrd="1" destOrd="0" presId="urn:microsoft.com/office/officeart/2005/8/layout/lProcess3"/>
    <dgm:cxn modelId="{E11F85C4-E22E-40BA-ABC3-FF80965DD6B5}" type="presParOf" srcId="{0929F046-235F-421F-8CC0-4D95BB3806FD}" destId="{BEB1CB9A-B11B-480A-883C-7EA7026B817E}" srcOrd="2" destOrd="0" presId="urn:microsoft.com/office/officeart/2005/8/layout/lProcess3"/>
    <dgm:cxn modelId="{7DCEF7B0-D848-4060-9256-88119F5C09C2}" type="presParOf" srcId="{0929F046-235F-421F-8CC0-4D95BB3806FD}" destId="{1C74F97C-4FAB-43CB-9D0E-18C34EA46D74}" srcOrd="3" destOrd="0" presId="urn:microsoft.com/office/officeart/2005/8/layout/lProcess3"/>
    <dgm:cxn modelId="{B85ABAD5-BEE4-4F77-8C7B-AA7B419FA9C0}" type="presParOf" srcId="{0929F046-235F-421F-8CC0-4D95BB3806FD}" destId="{938A82A5-ED90-4FF3-A7CA-0B43C2A3AC0F}"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38CDD1-673A-42BC-98FB-71961E11C778}">
      <dsp:nvSpPr>
        <dsp:cNvPr id="0" name=""/>
        <dsp:cNvSpPr/>
      </dsp:nvSpPr>
      <dsp:spPr>
        <a:xfrm>
          <a:off x="21" y="76200"/>
          <a:ext cx="4494768"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18 Schools</a:t>
          </a:r>
          <a:endParaRPr lang="en-US" sz="5100" kern="1200" dirty="0"/>
        </a:p>
      </dsp:txBody>
      <dsp:txXfrm>
        <a:off x="21" y="76200"/>
        <a:ext cx="4494768" cy="1190513"/>
      </dsp:txXfrm>
    </dsp:sp>
    <dsp:sp modelId="{6D2C8C00-AB5F-4981-815C-5AE9389B8191}">
      <dsp:nvSpPr>
        <dsp:cNvPr id="0" name=""/>
        <dsp:cNvSpPr/>
      </dsp:nvSpPr>
      <dsp:spPr>
        <a:xfrm>
          <a:off x="0" y="1295400"/>
          <a:ext cx="2936121"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14</a:t>
          </a:r>
          <a:r>
            <a:rPr lang="en-US" sz="1700" kern="1200" dirty="0" smtClean="0"/>
            <a:t> </a:t>
          </a:r>
        </a:p>
        <a:p>
          <a:pPr lvl="0" algn="ctr" defTabSz="1066800">
            <a:lnSpc>
              <a:spcPct val="90000"/>
            </a:lnSpc>
            <a:spcBef>
              <a:spcPct val="0"/>
            </a:spcBef>
            <a:spcAft>
              <a:spcPct val="35000"/>
            </a:spcAft>
          </a:pPr>
          <a:r>
            <a:rPr lang="en-US" sz="1700" kern="1200" dirty="0" smtClean="0"/>
            <a:t>Transformation </a:t>
          </a:r>
          <a:endParaRPr lang="en-US" sz="1700" kern="1200" dirty="0"/>
        </a:p>
      </dsp:txBody>
      <dsp:txXfrm>
        <a:off x="0" y="1295400"/>
        <a:ext cx="2936121" cy="1190513"/>
      </dsp:txXfrm>
    </dsp:sp>
    <dsp:sp modelId="{3E3168F1-3110-455A-87E7-6F17C9798DAC}">
      <dsp:nvSpPr>
        <dsp:cNvPr id="0" name=""/>
        <dsp:cNvSpPr/>
      </dsp:nvSpPr>
      <dsp:spPr>
        <a:xfrm>
          <a:off x="515" y="2542431"/>
          <a:ext cx="1437865"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3</a:t>
          </a:r>
          <a:r>
            <a:rPr lang="en-US" sz="1500" kern="1200" dirty="0" smtClean="0"/>
            <a:t> Elementary</a:t>
          </a:r>
        </a:p>
        <a:p>
          <a:pPr lvl="0" algn="ctr" defTabSz="800100">
            <a:lnSpc>
              <a:spcPct val="90000"/>
            </a:lnSpc>
            <a:spcBef>
              <a:spcPct val="0"/>
            </a:spcBef>
            <a:spcAft>
              <a:spcPct val="35000"/>
            </a:spcAft>
          </a:pPr>
          <a:r>
            <a:rPr lang="en-US" sz="1800" b="1" kern="1200" dirty="0" smtClean="0"/>
            <a:t>2</a:t>
          </a:r>
          <a:r>
            <a:rPr lang="en-US" sz="1500" kern="1200" dirty="0" smtClean="0"/>
            <a:t> Middle </a:t>
          </a:r>
          <a:endParaRPr lang="en-US" sz="1500" kern="1200" dirty="0"/>
        </a:p>
      </dsp:txBody>
      <dsp:txXfrm>
        <a:off x="515" y="2542431"/>
        <a:ext cx="1437865" cy="1190513"/>
      </dsp:txXfrm>
    </dsp:sp>
    <dsp:sp modelId="{9AABC08F-6EB2-4692-B22B-906AE253468D}">
      <dsp:nvSpPr>
        <dsp:cNvPr id="0" name=""/>
        <dsp:cNvSpPr/>
      </dsp:nvSpPr>
      <dsp:spPr>
        <a:xfrm>
          <a:off x="1498771" y="2542431"/>
          <a:ext cx="1437865"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t>8 - </a:t>
          </a:r>
          <a:r>
            <a:rPr lang="en-US" sz="1500" kern="1200" dirty="0" smtClean="0"/>
            <a:t>High Schools </a:t>
          </a:r>
        </a:p>
        <a:p>
          <a:pPr lvl="0" algn="ctr" defTabSz="666750">
            <a:lnSpc>
              <a:spcPct val="90000"/>
            </a:lnSpc>
            <a:spcBef>
              <a:spcPct val="0"/>
            </a:spcBef>
            <a:spcAft>
              <a:spcPct val="35000"/>
            </a:spcAft>
          </a:pPr>
          <a:r>
            <a:rPr lang="en-US" sz="1800" b="1" kern="1200" dirty="0" smtClean="0"/>
            <a:t>1  -</a:t>
          </a:r>
          <a:r>
            <a:rPr lang="en-US" sz="1500" kern="1200" dirty="0" smtClean="0"/>
            <a:t>Attendance Center</a:t>
          </a:r>
          <a:endParaRPr lang="en-US" sz="1500" kern="1200" dirty="0"/>
        </a:p>
      </dsp:txBody>
      <dsp:txXfrm>
        <a:off x="1498771" y="2542431"/>
        <a:ext cx="1437865" cy="1190513"/>
      </dsp:txXfrm>
    </dsp:sp>
    <dsp:sp modelId="{6BF19CC4-4F43-4EB0-8562-599E22C7760F}">
      <dsp:nvSpPr>
        <dsp:cNvPr id="0" name=""/>
        <dsp:cNvSpPr/>
      </dsp:nvSpPr>
      <dsp:spPr>
        <a:xfrm>
          <a:off x="3057418" y="1271643"/>
          <a:ext cx="1437865"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4 </a:t>
          </a:r>
        </a:p>
        <a:p>
          <a:pPr lvl="0" algn="ctr" defTabSz="1066800">
            <a:lnSpc>
              <a:spcPct val="90000"/>
            </a:lnSpc>
            <a:spcBef>
              <a:spcPct val="0"/>
            </a:spcBef>
            <a:spcAft>
              <a:spcPct val="35000"/>
            </a:spcAft>
          </a:pPr>
          <a:r>
            <a:rPr lang="en-US" sz="1700" kern="1200" dirty="0" smtClean="0"/>
            <a:t>Turnaround</a:t>
          </a:r>
          <a:endParaRPr lang="en-US" sz="1700" kern="1200" dirty="0"/>
        </a:p>
      </dsp:txBody>
      <dsp:txXfrm>
        <a:off x="3057418" y="1271643"/>
        <a:ext cx="1437865" cy="1190513"/>
      </dsp:txXfrm>
    </dsp:sp>
    <dsp:sp modelId="{CBAF7235-289E-485A-8351-608BDF78CFCE}">
      <dsp:nvSpPr>
        <dsp:cNvPr id="0" name=""/>
        <dsp:cNvSpPr/>
      </dsp:nvSpPr>
      <dsp:spPr>
        <a:xfrm>
          <a:off x="3057418" y="2542431"/>
          <a:ext cx="1437865" cy="1190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2 - </a:t>
          </a:r>
          <a:r>
            <a:rPr lang="en-US" sz="1500" kern="1200" dirty="0" smtClean="0"/>
            <a:t>Elementary</a:t>
          </a:r>
        </a:p>
        <a:p>
          <a:pPr lvl="0" algn="ctr" defTabSz="800100">
            <a:lnSpc>
              <a:spcPct val="90000"/>
            </a:lnSpc>
            <a:spcBef>
              <a:spcPct val="0"/>
            </a:spcBef>
            <a:spcAft>
              <a:spcPct val="35000"/>
            </a:spcAft>
          </a:pPr>
          <a:r>
            <a:rPr lang="en-US" sz="1800" b="1" kern="1200" dirty="0" smtClean="0"/>
            <a:t>1 - </a:t>
          </a:r>
          <a:r>
            <a:rPr lang="en-US" sz="1500" kern="1200" dirty="0" smtClean="0"/>
            <a:t>Middle</a:t>
          </a:r>
        </a:p>
        <a:p>
          <a:pPr lvl="0" algn="ctr" defTabSz="800100">
            <a:lnSpc>
              <a:spcPct val="90000"/>
            </a:lnSpc>
            <a:spcBef>
              <a:spcPct val="0"/>
            </a:spcBef>
            <a:spcAft>
              <a:spcPct val="35000"/>
            </a:spcAft>
          </a:pPr>
          <a:r>
            <a:rPr lang="en-US" sz="1800" b="1" kern="1200" dirty="0" smtClean="0"/>
            <a:t>1</a:t>
          </a:r>
          <a:r>
            <a:rPr lang="en-US" sz="1500" kern="1200" dirty="0" smtClean="0"/>
            <a:t> -High School</a:t>
          </a:r>
          <a:endParaRPr lang="en-US" sz="1500" kern="1200" dirty="0"/>
        </a:p>
      </dsp:txBody>
      <dsp:txXfrm>
        <a:off x="3057418" y="2542431"/>
        <a:ext cx="1437865" cy="11905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BC2315-DC99-4973-86D1-E8AD9E1B2596}">
      <dsp:nvSpPr>
        <dsp:cNvPr id="0" name=""/>
        <dsp:cNvSpPr/>
      </dsp:nvSpPr>
      <dsp:spPr>
        <a:xfrm rot="10800000">
          <a:off x="1691780" y="770"/>
          <a:ext cx="5979414" cy="742750"/>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7533"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t>Technical Assistance Visits and Monthly Reports by OSR Staff</a:t>
          </a:r>
          <a:endParaRPr lang="en-US" sz="1400" b="1" kern="1200" dirty="0"/>
        </a:p>
      </dsp:txBody>
      <dsp:txXfrm rot="10800000">
        <a:off x="1691780" y="770"/>
        <a:ext cx="5979414" cy="742750"/>
      </dsp:txXfrm>
    </dsp:sp>
    <dsp:sp modelId="{E81F1214-F1C8-499F-8A24-24116E93E877}">
      <dsp:nvSpPr>
        <dsp:cNvPr id="0" name=""/>
        <dsp:cNvSpPr/>
      </dsp:nvSpPr>
      <dsp:spPr>
        <a:xfrm>
          <a:off x="1320405" y="770"/>
          <a:ext cx="742750" cy="7427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2BF22-B782-4AD2-9C01-64E914D311FA}">
      <dsp:nvSpPr>
        <dsp:cNvPr id="0" name=""/>
        <dsp:cNvSpPr/>
      </dsp:nvSpPr>
      <dsp:spPr>
        <a:xfrm rot="10800000">
          <a:off x="1691780" y="965238"/>
          <a:ext cx="5979414" cy="742750"/>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7533"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t>Quarterly Reports </a:t>
          </a:r>
        </a:p>
        <a:p>
          <a:pPr lvl="0" algn="ctr" defTabSz="622300">
            <a:lnSpc>
              <a:spcPct val="90000"/>
            </a:lnSpc>
            <a:spcBef>
              <a:spcPct val="0"/>
            </a:spcBef>
            <a:spcAft>
              <a:spcPct val="35000"/>
            </a:spcAft>
          </a:pPr>
          <a:r>
            <a:rPr lang="en-US" sz="1400" b="0" kern="1200" dirty="0" smtClean="0"/>
            <a:t>ARRA Financial Reports and Implementation Specialists’ Summaries</a:t>
          </a:r>
          <a:endParaRPr lang="en-US" sz="1400" b="0" kern="1200" dirty="0"/>
        </a:p>
      </dsp:txBody>
      <dsp:txXfrm rot="10800000">
        <a:off x="1691780" y="965238"/>
        <a:ext cx="5979414" cy="742750"/>
      </dsp:txXfrm>
    </dsp:sp>
    <dsp:sp modelId="{29CEE5A2-0D0B-40D0-913A-9457202E7640}">
      <dsp:nvSpPr>
        <dsp:cNvPr id="0" name=""/>
        <dsp:cNvSpPr/>
      </dsp:nvSpPr>
      <dsp:spPr>
        <a:xfrm>
          <a:off x="1320405" y="965238"/>
          <a:ext cx="742750" cy="7427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87029-9774-4836-89D1-A75BAED280FE}">
      <dsp:nvSpPr>
        <dsp:cNvPr id="0" name=""/>
        <dsp:cNvSpPr/>
      </dsp:nvSpPr>
      <dsp:spPr>
        <a:xfrm rot="10800000">
          <a:off x="1691780" y="1929706"/>
          <a:ext cx="5979414" cy="742750"/>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7533"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t>SIG Mississippi Star Reporting by Districts</a:t>
          </a:r>
        </a:p>
        <a:p>
          <a:pPr lvl="0" algn="ctr" defTabSz="622300">
            <a:lnSpc>
              <a:spcPct val="90000"/>
            </a:lnSpc>
            <a:spcBef>
              <a:spcPct val="0"/>
            </a:spcBef>
            <a:spcAft>
              <a:spcPct val="35000"/>
            </a:spcAft>
          </a:pPr>
          <a:r>
            <a:rPr lang="en-US" sz="1400" kern="1200" dirty="0" smtClean="0"/>
            <a:t> Pilot in November 2011-June 2012</a:t>
          </a:r>
          <a:endParaRPr lang="en-US" sz="1400" kern="1200" dirty="0"/>
        </a:p>
      </dsp:txBody>
      <dsp:txXfrm rot="10800000">
        <a:off x="1691780" y="1929706"/>
        <a:ext cx="5979414" cy="742750"/>
      </dsp:txXfrm>
    </dsp:sp>
    <dsp:sp modelId="{F6A61B1E-F6DB-4C7C-A226-D9375B931A0A}">
      <dsp:nvSpPr>
        <dsp:cNvPr id="0" name=""/>
        <dsp:cNvSpPr/>
      </dsp:nvSpPr>
      <dsp:spPr>
        <a:xfrm>
          <a:off x="1371603" y="1905002"/>
          <a:ext cx="742750" cy="7427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5EAB2-B281-4553-95EC-696AE8ABA184}">
      <dsp:nvSpPr>
        <dsp:cNvPr id="0" name=""/>
        <dsp:cNvSpPr/>
      </dsp:nvSpPr>
      <dsp:spPr>
        <a:xfrm rot="10800000">
          <a:off x="1691780" y="2894173"/>
          <a:ext cx="5979414" cy="742750"/>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7533" tIns="53340" rIns="99568" bIns="53340" numCol="1" spcCol="1270" anchor="t" anchorCtr="0">
          <a:noAutofit/>
        </a:bodyPr>
        <a:lstStyle/>
        <a:p>
          <a:pPr lvl="0" algn="ctr" defTabSz="622300">
            <a:lnSpc>
              <a:spcPct val="90000"/>
            </a:lnSpc>
            <a:spcBef>
              <a:spcPct val="0"/>
            </a:spcBef>
            <a:spcAft>
              <a:spcPct val="35000"/>
            </a:spcAft>
          </a:pPr>
          <a:r>
            <a:rPr lang="en-US" sz="1400" b="1" kern="1200" dirty="0" smtClean="0"/>
            <a:t>Annual Monitoring  Visit (Programmatic)</a:t>
          </a:r>
        </a:p>
        <a:p>
          <a:pPr lvl="0" algn="ctr" defTabSz="622300">
            <a:lnSpc>
              <a:spcPct val="90000"/>
            </a:lnSpc>
            <a:spcBef>
              <a:spcPct val="0"/>
            </a:spcBef>
            <a:spcAft>
              <a:spcPct val="35000"/>
            </a:spcAft>
          </a:pPr>
          <a:r>
            <a:rPr lang="en-US" sz="1400" b="0" kern="1200" dirty="0" smtClean="0"/>
            <a:t>Interviews,  Observations, Supporting Documentation </a:t>
          </a:r>
          <a:endParaRPr lang="en-US" sz="1400" b="0" kern="1200" dirty="0"/>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dsp:txBody>
      <dsp:txXfrm rot="10800000">
        <a:off x="1691780" y="2894173"/>
        <a:ext cx="5979414" cy="742750"/>
      </dsp:txXfrm>
    </dsp:sp>
    <dsp:sp modelId="{C329E3BF-72B4-46B7-BF36-3C4E8FD38CCF}">
      <dsp:nvSpPr>
        <dsp:cNvPr id="0" name=""/>
        <dsp:cNvSpPr/>
      </dsp:nvSpPr>
      <dsp:spPr>
        <a:xfrm>
          <a:off x="1320405" y="2894173"/>
          <a:ext cx="742750" cy="7427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86B88-FA0D-4394-BDD3-D8FF80F2CBBE}">
      <dsp:nvSpPr>
        <dsp:cNvPr id="0" name=""/>
        <dsp:cNvSpPr/>
      </dsp:nvSpPr>
      <dsp:spPr>
        <a:xfrm rot="10800000">
          <a:off x="1691780" y="3858641"/>
          <a:ext cx="5979414" cy="742750"/>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7533" tIns="53340" rIns="99568" bIns="53340" numCol="1" spcCol="1270" anchor="ctr" anchorCtr="0">
          <a:noAutofit/>
        </a:bodyPr>
        <a:lstStyle/>
        <a:p>
          <a:pPr lvl="0" algn="ctr" defTabSz="622300">
            <a:lnSpc>
              <a:spcPct val="90000"/>
            </a:lnSpc>
            <a:spcBef>
              <a:spcPct val="0"/>
            </a:spcBef>
            <a:spcAft>
              <a:spcPct val="35000"/>
            </a:spcAft>
          </a:pPr>
          <a:r>
            <a:rPr lang="en-US" sz="1400" b="1" kern="1200" dirty="0" smtClean="0"/>
            <a:t>Annual Monitoring  Visit (Fiscal)</a:t>
          </a:r>
          <a:endParaRPr lang="en-US" sz="1400" b="1" kern="1200" dirty="0"/>
        </a:p>
      </dsp:txBody>
      <dsp:txXfrm rot="10800000">
        <a:off x="1691780" y="3858641"/>
        <a:ext cx="5979414" cy="742750"/>
      </dsp:txXfrm>
    </dsp:sp>
    <dsp:sp modelId="{7C3BF73A-0154-4D9E-990C-C771AD3CF53E}">
      <dsp:nvSpPr>
        <dsp:cNvPr id="0" name=""/>
        <dsp:cNvSpPr/>
      </dsp:nvSpPr>
      <dsp:spPr>
        <a:xfrm>
          <a:off x="1320405" y="3858641"/>
          <a:ext cx="742750" cy="74275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6ACC7E-7109-4483-9FB7-4ADBB43F7C5E}" type="datetimeFigureOut">
              <a:rPr lang="en-US" smtClean="0"/>
              <a:pPr/>
              <a:t>2/23/2012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4209BA-EC80-4511-AE22-E42436ADE2D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endParaRPr lang="en-US" dirty="0" smtClean="0">
              <a:ea typeface="ＭＳ Ｐゴシック"/>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A2AF3597-317D-4579-8BFC-4E1B06F08CA6}" type="slidenum">
              <a:rPr lang="en-US" smtClean="0">
                <a:latin typeface="Calibri" pitchFamily="34" charset="0"/>
                <a:ea typeface="ＭＳ Ｐゴシック"/>
                <a:cs typeface="ＭＳ Ｐゴシック"/>
              </a:rPr>
              <a:pPr/>
              <a:t>1</a:t>
            </a:fld>
            <a:endParaRPr lang="en-US" dirty="0"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4209BA-EC80-4511-AE22-E42436ADE2D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B73DB-9CF4-489A-8FEC-681899D00512}" type="datetime1">
              <a:rPr lang="en-US" smtClean="0"/>
              <a:pPr/>
              <a:t>2/23/2012</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
        <p:nvSpPr>
          <p:cNvPr id="6" name="Slide Number Placeholder 5"/>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55169-3F55-472B-9589-89C2A56F5BA0}" type="datetime1">
              <a:rPr lang="en-US" smtClean="0"/>
              <a:pPr/>
              <a:t>2/23/2012</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
        <p:nvSpPr>
          <p:cNvPr id="6" name="Slide Number Placeholder 5"/>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350F2-294E-407F-91A2-F42E417E6F31}" type="datetime1">
              <a:rPr lang="en-US" smtClean="0"/>
              <a:pPr/>
              <a:t>2/23/2012</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
        <p:nvSpPr>
          <p:cNvPr id="6" name="Slide Number Placeholder 5"/>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2C9D-247E-4E31-8AEA-403561A5582A}" type="datetime1">
              <a:rPr lang="en-US" smtClean="0"/>
              <a:pPr/>
              <a:t>2/23/2012</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
        <p:nvSpPr>
          <p:cNvPr id="6" name="Slide Number Placeholder 5"/>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573A72-09BC-44D0-A119-44871F6BEDF9}" type="datetime1">
              <a:rPr lang="en-US" smtClean="0"/>
              <a:pPr/>
              <a:t>2/23/2012</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
        <p:nvSpPr>
          <p:cNvPr id="6" name="Slide Number Placeholder 5"/>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8BC70-6A49-455C-B923-94633F393707}" type="datetime1">
              <a:rPr lang="en-US" smtClean="0"/>
              <a:pPr/>
              <a:t>2/23/2012</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
        <p:nvSpPr>
          <p:cNvPr id="7" name="Slide Number Placeholder 6"/>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5D656-F7EF-4B4D-8851-6FDE449B8071}" type="datetime1">
              <a:rPr lang="en-US" smtClean="0"/>
              <a:pPr/>
              <a:t>2/23/2012</a:t>
            </a:fld>
            <a:endParaRPr lang="en-US" dirty="0"/>
          </a:p>
        </p:txBody>
      </p:sp>
      <p:sp>
        <p:nvSpPr>
          <p:cNvPr id="8" name="Footer Placeholder 7"/>
          <p:cNvSpPr>
            <a:spLocks noGrp="1"/>
          </p:cNvSpPr>
          <p:nvPr>
            <p:ph type="ftr" sz="quarter" idx="11"/>
          </p:nvPr>
        </p:nvSpPr>
        <p:spPr/>
        <p:txBody>
          <a:bodyPr/>
          <a:lstStyle/>
          <a:p>
            <a:r>
              <a:rPr lang="en-US" smtClean="0"/>
              <a:t>Mississippi Department of Education</a:t>
            </a:r>
            <a:endParaRPr lang="en-US" dirty="0"/>
          </a:p>
        </p:txBody>
      </p:sp>
      <p:sp>
        <p:nvSpPr>
          <p:cNvPr id="9" name="Slide Number Placeholder 8"/>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35D6A-640E-4A95-B3B4-33958715A997}" type="datetime1">
              <a:rPr lang="en-US" smtClean="0"/>
              <a:pPr/>
              <a:t>2/23/2012</a:t>
            </a:fld>
            <a:endParaRPr lang="en-US" dirty="0"/>
          </a:p>
        </p:txBody>
      </p:sp>
      <p:sp>
        <p:nvSpPr>
          <p:cNvPr id="4" name="Footer Placeholder 3"/>
          <p:cNvSpPr>
            <a:spLocks noGrp="1"/>
          </p:cNvSpPr>
          <p:nvPr>
            <p:ph type="ftr" sz="quarter" idx="11"/>
          </p:nvPr>
        </p:nvSpPr>
        <p:spPr/>
        <p:txBody>
          <a:bodyPr/>
          <a:lstStyle/>
          <a:p>
            <a:r>
              <a:rPr lang="en-US" smtClean="0"/>
              <a:t>Mississippi Department of Education</a:t>
            </a:r>
            <a:endParaRPr lang="en-US" dirty="0"/>
          </a:p>
        </p:txBody>
      </p:sp>
      <p:sp>
        <p:nvSpPr>
          <p:cNvPr id="5" name="Slide Number Placeholder 4"/>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9672D-91BA-43F0-B7CD-EF2ED40826EA}" type="datetime1">
              <a:rPr lang="en-US" smtClean="0"/>
              <a:pPr/>
              <a:t>2/23/2012</a:t>
            </a:fld>
            <a:endParaRPr lang="en-US" dirty="0"/>
          </a:p>
        </p:txBody>
      </p:sp>
      <p:sp>
        <p:nvSpPr>
          <p:cNvPr id="3" name="Footer Placeholder 2"/>
          <p:cNvSpPr>
            <a:spLocks noGrp="1"/>
          </p:cNvSpPr>
          <p:nvPr>
            <p:ph type="ftr" sz="quarter" idx="11"/>
          </p:nvPr>
        </p:nvSpPr>
        <p:spPr/>
        <p:txBody>
          <a:bodyPr/>
          <a:lstStyle/>
          <a:p>
            <a:r>
              <a:rPr lang="en-US" smtClean="0"/>
              <a:t>Mississippi Department of Education</a:t>
            </a:r>
            <a:endParaRPr lang="en-US" dirty="0"/>
          </a:p>
        </p:txBody>
      </p:sp>
      <p:sp>
        <p:nvSpPr>
          <p:cNvPr id="4" name="Slide Number Placeholder 3"/>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E6824-4A7D-4350-A54D-739066DC3A57}" type="datetime1">
              <a:rPr lang="en-US" smtClean="0"/>
              <a:pPr/>
              <a:t>2/23/2012</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
        <p:nvSpPr>
          <p:cNvPr id="7" name="Slide Number Placeholder 6"/>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9A7E9-6C95-4527-AB61-83B667EE5E05}" type="datetime1">
              <a:rPr lang="en-US" smtClean="0"/>
              <a:pPr/>
              <a:t>2/23/2012</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
        <p:nvSpPr>
          <p:cNvPr id="7" name="Slide Number Placeholder 6"/>
          <p:cNvSpPr>
            <a:spLocks noGrp="1"/>
          </p:cNvSpPr>
          <p:nvPr>
            <p:ph type="sldNum" sz="quarter" idx="12"/>
          </p:nvPr>
        </p:nvSpPr>
        <p:spPr/>
        <p:txBody>
          <a:bodyPr/>
          <a:lstStyle/>
          <a:p>
            <a:fld id="{FE0EF0D6-CD6A-4EA7-A75C-C14BA326ED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2F6BE-41A4-4BB9-BC19-B79DAE20D2F5}" type="datetime1">
              <a:rPr lang="en-US" smtClean="0"/>
              <a:pPr/>
              <a:t>2/23/2012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Mississippi Department of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EF0D6-CD6A-4EA7-A75C-C14BA326ED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
          <p:cNvSpPr txBox="1">
            <a:spLocks noChangeArrowheads="1"/>
          </p:cNvSpPr>
          <p:nvPr/>
        </p:nvSpPr>
        <p:spPr bwMode="auto">
          <a:xfrm>
            <a:off x="533400" y="457200"/>
            <a:ext cx="8077200" cy="6093976"/>
          </a:xfrm>
          <a:prstGeom prst="rect">
            <a:avLst/>
          </a:prstGeom>
          <a:noFill/>
          <a:ln w="9525">
            <a:noFill/>
            <a:miter lim="800000"/>
            <a:headEnd/>
            <a:tailEnd/>
          </a:ln>
        </p:spPr>
        <p:txBody>
          <a:bodyPr wrap="square">
            <a:spAutoFit/>
          </a:bodyPr>
          <a:lstStyle/>
          <a:p>
            <a:pPr algn="ctr"/>
            <a:endParaRPr lang="en-US" sz="4400" b="1" i="1" dirty="0">
              <a:solidFill>
                <a:srgbClr val="FF0000"/>
              </a:solidFill>
              <a:latin typeface="Georgia" pitchFamily="18" charset="0"/>
            </a:endParaRPr>
          </a:p>
          <a:p>
            <a:endParaRPr lang="en-US" sz="2800" dirty="0" smtClean="0"/>
          </a:p>
          <a:p>
            <a:r>
              <a:rPr lang="en-US" sz="2800" dirty="0" smtClean="0"/>
              <a:t> </a:t>
            </a:r>
          </a:p>
          <a:p>
            <a:r>
              <a:rPr lang="en-US" sz="2800" dirty="0" smtClean="0"/>
              <a:t> </a:t>
            </a:r>
          </a:p>
          <a:p>
            <a:r>
              <a:rPr lang="en-US" sz="2800" dirty="0" smtClean="0"/>
              <a:t> </a:t>
            </a:r>
          </a:p>
          <a:p>
            <a:r>
              <a:rPr lang="en-US" sz="2800" dirty="0" smtClean="0"/>
              <a:t> </a:t>
            </a:r>
          </a:p>
          <a:p>
            <a:r>
              <a:rPr lang="en-US" sz="2800" dirty="0" smtClean="0"/>
              <a:t> </a:t>
            </a:r>
          </a:p>
          <a:p>
            <a:r>
              <a:rPr lang="en-US" sz="2800" dirty="0" smtClean="0"/>
              <a:t> </a:t>
            </a:r>
          </a:p>
          <a:p>
            <a:pPr algn="ctr"/>
            <a:r>
              <a:rPr lang="en-US" sz="2800" b="1" dirty="0" smtClean="0">
                <a:latin typeface="Georgia" pitchFamily="18" charset="0"/>
              </a:rPr>
              <a:t>       </a:t>
            </a:r>
          </a:p>
          <a:p>
            <a:pPr algn="ctr"/>
            <a:endParaRPr lang="en-US" sz="2800" b="1" dirty="0" smtClean="0">
              <a:latin typeface="Georgia" pitchFamily="18" charset="0"/>
            </a:endParaRPr>
          </a:p>
          <a:p>
            <a:pPr algn="ctr"/>
            <a:endParaRPr lang="en-US" sz="2800" b="1" i="1" dirty="0" smtClean="0">
              <a:solidFill>
                <a:srgbClr val="FF0000"/>
              </a:solidFill>
              <a:latin typeface="Georgia" pitchFamily="18" charset="0"/>
            </a:endParaRPr>
          </a:p>
          <a:p>
            <a:pPr algn="ctr"/>
            <a:endParaRPr lang="en-US" b="1" i="1" dirty="0" smtClean="0">
              <a:solidFill>
                <a:srgbClr val="FF0000"/>
              </a:solidFill>
              <a:latin typeface="Georgia" pitchFamily="18" charset="0"/>
            </a:endParaRPr>
          </a:p>
          <a:p>
            <a:pPr algn="ctr"/>
            <a:endParaRPr lang="en-US" sz="2000" b="1" dirty="0" smtClean="0">
              <a:latin typeface="Georgia" pitchFamily="18" charset="0"/>
            </a:endParaRPr>
          </a:p>
          <a:p>
            <a:pPr algn="ctr"/>
            <a:endParaRPr lang="en-US" sz="2800" b="1" dirty="0" smtClean="0">
              <a:latin typeface="Georgia" pitchFamily="18" charset="0"/>
            </a:endParaRPr>
          </a:p>
        </p:txBody>
      </p:sp>
      <p:sp>
        <p:nvSpPr>
          <p:cNvPr id="27650" name="TextBox 5"/>
          <p:cNvSpPr txBox="1">
            <a:spLocks noChangeArrowheads="1"/>
          </p:cNvSpPr>
          <p:nvPr/>
        </p:nvSpPr>
        <p:spPr bwMode="auto">
          <a:xfrm>
            <a:off x="914400" y="5257801"/>
            <a:ext cx="7162800" cy="1754326"/>
          </a:xfrm>
          <a:prstGeom prst="rect">
            <a:avLst/>
          </a:prstGeom>
          <a:noFill/>
          <a:ln w="9525">
            <a:noFill/>
            <a:miter lim="800000"/>
            <a:headEnd/>
            <a:tailEnd/>
          </a:ln>
        </p:spPr>
        <p:txBody>
          <a:bodyPr wrap="square">
            <a:spAutoFit/>
          </a:bodyPr>
          <a:lstStyle/>
          <a:p>
            <a:pPr algn="ctr">
              <a:lnSpc>
                <a:spcPct val="90000"/>
              </a:lnSpc>
            </a:pPr>
            <a:endParaRPr lang="en-US" sz="1400" b="1" dirty="0" smtClean="0">
              <a:latin typeface="Georgia" pitchFamily="18" charset="0"/>
            </a:endParaRPr>
          </a:p>
          <a:p>
            <a:pPr algn="ctr">
              <a:lnSpc>
                <a:spcPct val="90000"/>
              </a:lnSpc>
            </a:pPr>
            <a:r>
              <a:rPr lang="en-US" sz="1600" b="1" dirty="0" smtClean="0">
                <a:latin typeface="Georgia" pitchFamily="18" charset="0"/>
              </a:rPr>
              <a:t>Indistar Summit</a:t>
            </a:r>
          </a:p>
          <a:p>
            <a:pPr algn="ctr">
              <a:lnSpc>
                <a:spcPct val="90000"/>
              </a:lnSpc>
            </a:pPr>
            <a:r>
              <a:rPr lang="en-US" sz="1600" b="1" dirty="0" smtClean="0">
                <a:latin typeface="Georgia" pitchFamily="18" charset="0"/>
              </a:rPr>
              <a:t>February 28-29, 2012</a:t>
            </a:r>
          </a:p>
          <a:p>
            <a:pPr algn="ctr">
              <a:lnSpc>
                <a:spcPct val="90000"/>
              </a:lnSpc>
            </a:pPr>
            <a:r>
              <a:rPr lang="en-US" sz="1600" b="1" dirty="0" smtClean="0">
                <a:latin typeface="Georgia" pitchFamily="18" charset="0"/>
              </a:rPr>
              <a:t>Biloxi, Mississippi</a:t>
            </a:r>
          </a:p>
          <a:p>
            <a:pPr algn="ctr">
              <a:lnSpc>
                <a:spcPct val="90000"/>
              </a:lnSpc>
            </a:pPr>
            <a:endParaRPr lang="en-US" sz="1600" b="1" i="1" dirty="0" smtClean="0">
              <a:latin typeface="Georgia" pitchFamily="18" charset="0"/>
            </a:endParaRPr>
          </a:p>
          <a:p>
            <a:pPr algn="ctr">
              <a:lnSpc>
                <a:spcPct val="90000"/>
              </a:lnSpc>
            </a:pPr>
            <a:r>
              <a:rPr lang="en-US" sz="1600" b="1" i="1" dirty="0" smtClean="0">
                <a:latin typeface="Georgia" pitchFamily="18" charset="0"/>
              </a:rPr>
              <a:t>Mississippi  Department of Education</a:t>
            </a:r>
            <a:endParaRPr lang="en-US" sz="1200" b="1" i="1" dirty="0" smtClean="0">
              <a:latin typeface="Georgia" pitchFamily="18" charset="0"/>
            </a:endParaRPr>
          </a:p>
          <a:p>
            <a:pPr algn="ctr">
              <a:lnSpc>
                <a:spcPct val="90000"/>
              </a:lnSpc>
            </a:pPr>
            <a:endParaRPr lang="en-US" sz="1400" b="1" dirty="0" smtClean="0">
              <a:latin typeface="Georgia" pitchFamily="18" charset="0"/>
            </a:endParaRPr>
          </a:p>
          <a:p>
            <a:pPr algn="r">
              <a:lnSpc>
                <a:spcPct val="90000"/>
              </a:lnSpc>
            </a:pPr>
            <a:endParaRPr lang="en-US" sz="1200" b="1" dirty="0">
              <a:latin typeface="Georgia" pitchFamily="18" charset="0"/>
            </a:endParaRPr>
          </a:p>
        </p:txBody>
      </p:sp>
      <p:sp>
        <p:nvSpPr>
          <p:cNvPr id="5" name="Rectangle 4"/>
          <p:cNvSpPr/>
          <p:nvPr/>
        </p:nvSpPr>
        <p:spPr>
          <a:xfrm>
            <a:off x="609600" y="533400"/>
            <a:ext cx="7848600" cy="3785652"/>
          </a:xfrm>
          <a:prstGeom prst="rect">
            <a:avLst/>
          </a:prstGeom>
        </p:spPr>
        <p:txBody>
          <a:bodyPr wrap="square">
            <a:spAutoFit/>
          </a:bodyPr>
          <a:lstStyle/>
          <a:p>
            <a:pPr algn="ctr"/>
            <a:r>
              <a:rPr lang="en-US" sz="5400" dirty="0" smtClean="0">
                <a:effectLst>
                  <a:outerShdw blurRad="38100" dist="38100" dir="2700000" algn="tl">
                    <a:srgbClr val="000000">
                      <a:alpha val="43137"/>
                    </a:srgbClr>
                  </a:outerShdw>
                </a:effectLst>
                <a:latin typeface="Georgia" pitchFamily="18" charset="0"/>
              </a:rPr>
              <a:t>School Improvement Grants: </a:t>
            </a:r>
            <a:r>
              <a:rPr lang="en-US" sz="5400" u="sng" dirty="0" smtClean="0">
                <a:effectLst>
                  <a:outerShdw blurRad="38100" dist="38100" dir="2700000" algn="tl">
                    <a:srgbClr val="000000">
                      <a:alpha val="43137"/>
                    </a:srgbClr>
                  </a:outerShdw>
                </a:effectLst>
                <a:latin typeface="Georgia" pitchFamily="18" charset="0"/>
              </a:rPr>
              <a:t>SIG</a:t>
            </a:r>
            <a:r>
              <a:rPr lang="en-US" sz="5400" dirty="0" smtClean="0">
                <a:effectLst>
                  <a:outerShdw blurRad="38100" dist="38100" dir="2700000" algn="tl">
                    <a:srgbClr val="000000">
                      <a:alpha val="43137"/>
                    </a:srgbClr>
                  </a:outerShdw>
                </a:effectLst>
                <a:latin typeface="Georgia" pitchFamily="18" charset="0"/>
              </a:rPr>
              <a:t>naling Positive Changes in Mississippi </a:t>
            </a:r>
          </a:p>
          <a:p>
            <a:endParaRPr lang="en-US" sz="2400" dirty="0"/>
          </a:p>
        </p:txBody>
      </p:sp>
      <p:pic>
        <p:nvPicPr>
          <p:cNvPr id="6" name="Picture 10" descr="C:\Users\Kim\AppData\Local\Microsoft\Windows\Temporary Internet Files\Content.IE5\J9JYOIQL\MC900027480[1].wmf"/>
          <p:cNvPicPr>
            <a:picLocks noChangeAspect="1" noChangeArrowheads="1"/>
          </p:cNvPicPr>
          <p:nvPr/>
        </p:nvPicPr>
        <p:blipFill>
          <a:blip r:embed="rId3" cstate="print"/>
          <a:srcRect/>
          <a:stretch>
            <a:fillRect/>
          </a:stretch>
        </p:blipFill>
        <p:spPr bwMode="auto">
          <a:xfrm>
            <a:off x="6400800" y="3200400"/>
            <a:ext cx="1776679" cy="1304849"/>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1143000" y="1219200"/>
            <a:ext cx="6829778" cy="5029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E0EF0D6-CD6A-4EA7-A75C-C14BA326EDC9}"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print"/>
          <a:srcRect/>
          <a:stretch>
            <a:fillRect/>
          </a:stretch>
        </p:blipFill>
        <p:spPr bwMode="auto">
          <a:xfrm>
            <a:off x="838200" y="1143000"/>
            <a:ext cx="7620000" cy="5029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E0EF0D6-CD6A-4EA7-A75C-C14BA326EDC9}"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print"/>
          <a:srcRect/>
          <a:stretch>
            <a:fillRect/>
          </a:stretch>
        </p:blipFill>
        <p:spPr bwMode="auto">
          <a:xfrm>
            <a:off x="685800" y="1219200"/>
            <a:ext cx="5638800" cy="2593487"/>
          </a:xfrm>
          <a:prstGeom prst="rect">
            <a:avLst/>
          </a:prstGeom>
          <a:noFill/>
          <a:ln w="9525">
            <a:noFill/>
            <a:miter lim="800000"/>
            <a:headEnd/>
            <a:tailEnd/>
          </a:ln>
        </p:spPr>
      </p:pic>
      <p:pic>
        <p:nvPicPr>
          <p:cNvPr id="7171" name="Picture 1"/>
          <p:cNvPicPr>
            <a:picLocks noChangeAspect="1" noChangeArrowheads="1"/>
          </p:cNvPicPr>
          <p:nvPr/>
        </p:nvPicPr>
        <p:blipFill>
          <a:blip r:embed="rId3" cstate="print"/>
          <a:srcRect/>
          <a:stretch>
            <a:fillRect/>
          </a:stretch>
        </p:blipFill>
        <p:spPr bwMode="auto">
          <a:xfrm>
            <a:off x="2514600" y="3886200"/>
            <a:ext cx="5943600" cy="2771775"/>
          </a:xfrm>
          <a:prstGeom prst="rect">
            <a:avLst/>
          </a:prstGeom>
          <a:noFill/>
          <a:ln w="9525">
            <a:noFill/>
            <a:miter lim="800000"/>
            <a:headEnd/>
            <a:tailEnd/>
          </a:ln>
        </p:spPr>
      </p:pic>
      <p:sp>
        <p:nvSpPr>
          <p:cNvPr id="4" name="Rectangle 3"/>
          <p:cNvSpPr/>
          <p:nvPr/>
        </p:nvSpPr>
        <p:spPr>
          <a:xfrm>
            <a:off x="1608471" y="304800"/>
            <a:ext cx="5955734" cy="646331"/>
          </a:xfrm>
          <a:prstGeom prst="rect">
            <a:avLst/>
          </a:prstGeom>
        </p:spPr>
        <p:txBody>
          <a:bodyPr wrap="none">
            <a:spAutoFit/>
          </a:bodyPr>
          <a:lstStyle/>
          <a:p>
            <a:pPr algn="ctr">
              <a:spcBef>
                <a:spcPct val="0"/>
              </a:spcBef>
            </a:pPr>
            <a:r>
              <a:rPr lang="en-US" sz="3600" dirty="0" smtClean="0">
                <a:effectLst>
                  <a:outerShdw blurRad="38100" dist="38100" dir="2700000" algn="tl">
                    <a:srgbClr val="000000">
                      <a:alpha val="43137"/>
                    </a:srgbClr>
                  </a:outerShdw>
                </a:effectLst>
                <a:latin typeface="Calibri" pitchFamily="34" charset="0"/>
              </a:rPr>
              <a:t>What Are Our Coaches Saying?</a:t>
            </a:r>
          </a:p>
        </p:txBody>
      </p:sp>
      <p:sp>
        <p:nvSpPr>
          <p:cNvPr id="5" name="Slide Number Placeholder 4"/>
          <p:cNvSpPr>
            <a:spLocks noGrp="1"/>
          </p:cNvSpPr>
          <p:nvPr>
            <p:ph type="sldNum" sz="quarter" idx="12"/>
          </p:nvPr>
        </p:nvSpPr>
        <p:spPr/>
        <p:txBody>
          <a:bodyPr/>
          <a:lstStyle/>
          <a:p>
            <a:fld id="{FE0EF0D6-CD6A-4EA7-A75C-C14BA326EDC9}"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effectLst>
                  <a:outerShdw blurRad="38100" dist="38100" dir="2700000" algn="tl">
                    <a:srgbClr val="000000">
                      <a:alpha val="43137"/>
                    </a:srgbClr>
                  </a:outerShdw>
                </a:effectLst>
                <a:latin typeface="Calibri" pitchFamily="34" charset="0"/>
                <a:ea typeface="+mn-ea"/>
                <a:cs typeface="+mn-cs"/>
              </a:rPr>
              <a:t>Training and Technical Support</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334000"/>
          </a:xfrm>
        </p:spPr>
        <p:txBody>
          <a:bodyPr>
            <a:normAutofit/>
          </a:bodyPr>
          <a:lstStyle/>
          <a:p>
            <a:endParaRPr lang="en-US" dirty="0" smtClean="0"/>
          </a:p>
          <a:p>
            <a:endParaRPr lang="en-US" dirty="0" smtClean="0"/>
          </a:p>
        </p:txBody>
      </p:sp>
      <p:graphicFrame>
        <p:nvGraphicFramePr>
          <p:cNvPr id="4" name="Diagram 3"/>
          <p:cNvGraphicFramePr/>
          <p:nvPr/>
        </p:nvGraphicFramePr>
        <p:xfrm>
          <a:off x="533400" y="10668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FE0EF0D6-CD6A-4EA7-A75C-C14BA326EDC9}" type="slidenum">
              <a:rPr lang="en-US" smtClean="0"/>
              <a:pPr/>
              <a:t>13</a:t>
            </a:fld>
            <a:endParaRPr lang="en-US" dirty="0"/>
          </a:p>
        </p:txBody>
      </p:sp>
      <p:sp>
        <p:nvSpPr>
          <p:cNvPr id="7" name="Footer Placeholder 6"/>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effectLst>
                  <a:outerShdw blurRad="38100" dist="38100" dir="2700000" algn="tl">
                    <a:srgbClr val="000000">
                      <a:alpha val="43137"/>
                    </a:srgbClr>
                  </a:outerShdw>
                </a:effectLst>
                <a:latin typeface="Calibri" pitchFamily="34" charset="0"/>
                <a:ea typeface="+mn-ea"/>
                <a:cs typeface="+mn-cs"/>
              </a:rPr>
              <a:t>What Are Our Schools Saying?</a:t>
            </a:r>
          </a:p>
        </p:txBody>
      </p:sp>
      <p:sp>
        <p:nvSpPr>
          <p:cNvPr id="3" name="Content Placeholder 2"/>
          <p:cNvSpPr>
            <a:spLocks noGrp="1"/>
          </p:cNvSpPr>
          <p:nvPr>
            <p:ph idx="1"/>
          </p:nvPr>
        </p:nvSpPr>
        <p:spPr>
          <a:xfrm>
            <a:off x="457200" y="1295400"/>
            <a:ext cx="8229600" cy="4830763"/>
          </a:xfrm>
        </p:spPr>
        <p:txBody>
          <a:bodyPr>
            <a:normAutofit fontScale="55000" lnSpcReduction="20000"/>
          </a:bodyPr>
          <a:lstStyle/>
          <a:p>
            <a:pPr>
              <a:buFont typeface="Wingdings" pitchFamily="2" charset="2"/>
              <a:buChar char="ü"/>
            </a:pPr>
            <a:r>
              <a:rPr lang="en-US" dirty="0" smtClean="0"/>
              <a:t>“Our Transformation Team is having some of the best conversations we have ever had.  We have never engaged in such focused, honest discussions. We are talking about things we needed to address.”</a:t>
            </a:r>
          </a:p>
          <a:p>
            <a:pPr>
              <a:buFont typeface="Wingdings" pitchFamily="2" charset="2"/>
              <a:buChar char="ü"/>
            </a:pPr>
            <a:endParaRPr lang="en-US" dirty="0" smtClean="0"/>
          </a:p>
          <a:p>
            <a:pPr>
              <a:buFont typeface="Wingdings" pitchFamily="2" charset="2"/>
              <a:buChar char="ü"/>
            </a:pPr>
            <a:r>
              <a:rPr lang="en-US" dirty="0" smtClean="0"/>
              <a:t>“Mississippi Star aligns our school improvement plan and other plans in our school around data, supported with research -  </a:t>
            </a:r>
            <a:r>
              <a:rPr lang="en-US" sz="3600" b="1" u="sng" dirty="0" smtClean="0"/>
              <a:t>one</a:t>
            </a:r>
            <a:r>
              <a:rPr lang="en-US" dirty="0" smtClean="0"/>
              <a:t> comprehensive school plan.”</a:t>
            </a:r>
          </a:p>
          <a:p>
            <a:pPr>
              <a:buFont typeface="Wingdings" pitchFamily="2" charset="2"/>
              <a:buChar char="ü"/>
            </a:pPr>
            <a:endParaRPr lang="en-US" dirty="0" smtClean="0"/>
          </a:p>
          <a:p>
            <a:pPr>
              <a:buFont typeface="Wingdings" pitchFamily="2" charset="2"/>
              <a:buChar char="ü"/>
            </a:pPr>
            <a:r>
              <a:rPr lang="en-US" dirty="0" smtClean="0"/>
              <a:t>“We can put this information into actual practice immediately.”</a:t>
            </a:r>
          </a:p>
          <a:p>
            <a:pPr>
              <a:buFont typeface="Wingdings" pitchFamily="2" charset="2"/>
              <a:buChar char="ü"/>
            </a:pPr>
            <a:endParaRPr lang="en-US" dirty="0" smtClean="0"/>
          </a:p>
          <a:p>
            <a:pPr>
              <a:buFont typeface="Wingdings" pitchFamily="2" charset="2"/>
              <a:buChar char="ü"/>
            </a:pPr>
            <a:r>
              <a:rPr lang="en-US" dirty="0" smtClean="0"/>
              <a:t>“I see how Mississippi Star provides a link with indicators and evidence – we will be ready for SIG monitoring.”</a:t>
            </a:r>
          </a:p>
          <a:p>
            <a:pPr>
              <a:buFont typeface="Wingdings" pitchFamily="2" charset="2"/>
              <a:buChar char="ü"/>
            </a:pPr>
            <a:endParaRPr lang="en-US" dirty="0" smtClean="0"/>
          </a:p>
          <a:p>
            <a:pPr>
              <a:buFont typeface="Wingdings" pitchFamily="2" charset="2"/>
              <a:buChar char="ü"/>
            </a:pPr>
            <a:r>
              <a:rPr lang="en-US" dirty="0" smtClean="0"/>
              <a:t>“This process promotes collaboration and focused conversations.”</a:t>
            </a:r>
          </a:p>
          <a:p>
            <a:pPr>
              <a:buFont typeface="Wingdings" pitchFamily="2" charset="2"/>
              <a:buChar char="ü"/>
            </a:pPr>
            <a:endParaRPr lang="en-US" dirty="0" smtClean="0"/>
          </a:p>
          <a:p>
            <a:pPr>
              <a:buFont typeface="Wingdings" pitchFamily="2" charset="2"/>
              <a:buChar char="ü"/>
            </a:pPr>
            <a:r>
              <a:rPr lang="en-US" dirty="0" smtClean="0"/>
              <a:t>“With the help of Mississippi Star, I understand how SIG drives schools forward.”</a:t>
            </a:r>
            <a:endParaRPr lang="en-US" dirty="0"/>
          </a:p>
        </p:txBody>
      </p:sp>
      <p:sp>
        <p:nvSpPr>
          <p:cNvPr id="4" name="Slide Number Placeholder 3"/>
          <p:cNvSpPr>
            <a:spLocks noGrp="1"/>
          </p:cNvSpPr>
          <p:nvPr>
            <p:ph type="sldNum" sz="quarter" idx="12"/>
          </p:nvPr>
        </p:nvSpPr>
        <p:spPr/>
        <p:txBody>
          <a:bodyPr/>
          <a:lstStyle/>
          <a:p>
            <a:fld id="{FE0EF0D6-CD6A-4EA7-A75C-C14BA326EDC9}"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3000"/>
                                        <p:tgtEl>
                                          <p:spTgt spid="3">
                                            <p:txEl>
                                              <p:pRg st="4" end="4"/>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3000"/>
                                        <p:tgtEl>
                                          <p:spTgt spid="3">
                                            <p:txEl>
                                              <p:pRg st="6" end="6"/>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3000"/>
                                        <p:tgtEl>
                                          <p:spTgt spid="3">
                                            <p:txEl>
                                              <p:pRg st="8" end="8"/>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dirty="0" smtClean="0">
                <a:effectLst>
                  <a:outerShdw blurRad="38100" dist="38100" dir="2700000" algn="tl">
                    <a:srgbClr val="000000">
                      <a:alpha val="43137"/>
                    </a:srgbClr>
                  </a:outerShdw>
                </a:effectLst>
              </a:rPr>
              <a:t>Mississippi Star: </a:t>
            </a:r>
            <a:r>
              <a:rPr lang="en-US" u="sng" dirty="0" smtClean="0">
                <a:effectLst>
                  <a:outerShdw blurRad="38100" dist="38100" dir="2700000" algn="tl">
                    <a:srgbClr val="000000">
                      <a:alpha val="43137"/>
                    </a:srgbClr>
                  </a:outerShdw>
                </a:effectLst>
              </a:rPr>
              <a:t>S</a:t>
            </a:r>
            <a:r>
              <a:rPr lang="en-US" dirty="0" smtClean="0"/>
              <a:t>eeing </a:t>
            </a:r>
            <a:r>
              <a:rPr lang="en-US" u="sng" dirty="0" smtClean="0">
                <a:effectLst>
                  <a:outerShdw blurRad="38100" dist="38100" dir="2700000" algn="tl">
                    <a:srgbClr val="000000">
                      <a:alpha val="43137"/>
                    </a:srgbClr>
                  </a:outerShdw>
                </a:effectLst>
              </a:rPr>
              <a:t>T</a:t>
            </a:r>
            <a:r>
              <a:rPr lang="en-US" dirty="0" smtClean="0"/>
              <a:t>eams </a:t>
            </a:r>
            <a:r>
              <a:rPr lang="en-US" u="sng" dirty="0" smtClean="0">
                <a:effectLst>
                  <a:outerShdw blurRad="38100" dist="38100" dir="2700000" algn="tl">
                    <a:srgbClr val="000000">
                      <a:alpha val="43137"/>
                    </a:srgbClr>
                  </a:outerShdw>
                </a:effectLst>
              </a:rPr>
              <a:t>A</a:t>
            </a:r>
            <a:r>
              <a:rPr lang="en-US" dirty="0" smtClean="0"/>
              <a:t>chieve </a:t>
            </a:r>
            <a:r>
              <a:rPr lang="en-US" u="sng" dirty="0" smtClean="0">
                <a:effectLst>
                  <a:outerShdw blurRad="38100" dist="38100" dir="2700000" algn="tl">
                    <a:srgbClr val="000000">
                      <a:alpha val="43137"/>
                    </a:srgbClr>
                  </a:outerShdw>
                </a:effectLst>
              </a:rPr>
              <a:t>R</a:t>
            </a:r>
            <a:r>
              <a:rPr lang="en-US" dirty="0" smtClean="0"/>
              <a:t>esults!</a:t>
            </a:r>
          </a:p>
          <a:p>
            <a:pPr>
              <a:buNone/>
            </a:pPr>
            <a:r>
              <a:rPr lang="en-US" dirty="0" smtClean="0">
                <a:solidFill>
                  <a:schemeClr val="tx2"/>
                </a:solidFill>
                <a:effectLst>
                  <a:outerShdw blurRad="38100" dist="38100" dir="2700000" algn="tl">
                    <a:srgbClr val="000000">
                      <a:alpha val="43137"/>
                    </a:srgbClr>
                  </a:outerShdw>
                </a:effectLst>
              </a:rPr>
              <a:t>Mississippi Star</a:t>
            </a:r>
            <a:r>
              <a:rPr lang="en-US" dirty="0" smtClean="0">
                <a:solidFill>
                  <a:schemeClr val="tx2"/>
                </a:solidFill>
              </a:rPr>
              <a:t>: Guiding Light for </a:t>
            </a:r>
            <a:r>
              <a:rPr lang="en-US" u="sng" dirty="0" smtClean="0">
                <a:solidFill>
                  <a:schemeClr val="tx2"/>
                </a:solidFill>
                <a:effectLst>
                  <a:outerShdw blurRad="38100" dist="38100" dir="2700000" algn="tl">
                    <a:srgbClr val="000000">
                      <a:alpha val="43137"/>
                    </a:srgbClr>
                  </a:outerShdw>
                </a:effectLst>
              </a:rPr>
              <a:t>SIG</a:t>
            </a:r>
            <a:r>
              <a:rPr lang="en-US" dirty="0" smtClean="0">
                <a:solidFill>
                  <a:schemeClr val="tx2"/>
                </a:solidFill>
              </a:rPr>
              <a:t>nificant Growth!</a:t>
            </a:r>
          </a:p>
          <a:p>
            <a:pPr>
              <a:buNone/>
            </a:pPr>
            <a:r>
              <a:rPr lang="en-US" dirty="0" smtClean="0">
                <a:effectLst>
                  <a:outerShdw blurRad="38100" dist="38100" dir="2700000" algn="tl">
                    <a:srgbClr val="000000">
                      <a:alpha val="43137"/>
                    </a:srgbClr>
                  </a:outerShdw>
                </a:effectLst>
              </a:rPr>
              <a:t>Mississippi Star</a:t>
            </a:r>
            <a:r>
              <a:rPr lang="en-US" dirty="0" smtClean="0"/>
              <a:t>: </a:t>
            </a:r>
            <a:r>
              <a:rPr lang="en-US" u="sng" dirty="0" smtClean="0">
                <a:effectLst>
                  <a:outerShdw blurRad="38100" dist="38100" dir="2700000" algn="tl">
                    <a:srgbClr val="000000">
                      <a:alpha val="43137"/>
                    </a:srgbClr>
                  </a:outerShdw>
                </a:effectLst>
              </a:rPr>
              <a:t>S</a:t>
            </a:r>
            <a:r>
              <a:rPr lang="en-US" dirty="0" smtClean="0"/>
              <a:t>chool </a:t>
            </a:r>
            <a:r>
              <a:rPr lang="en-US" u="sng" dirty="0" smtClean="0">
                <a:effectLst>
                  <a:outerShdw blurRad="38100" dist="38100" dir="2700000" algn="tl">
                    <a:srgbClr val="000000">
                      <a:alpha val="43137"/>
                    </a:srgbClr>
                  </a:outerShdw>
                </a:effectLst>
              </a:rPr>
              <a:t>T</a:t>
            </a:r>
            <a:r>
              <a:rPr lang="en-US" dirty="0" smtClean="0"/>
              <a:t>eams </a:t>
            </a:r>
            <a:r>
              <a:rPr lang="en-US" u="sng" dirty="0" smtClean="0">
                <a:effectLst>
                  <a:outerShdw blurRad="38100" dist="38100" dir="2700000" algn="tl">
                    <a:srgbClr val="000000">
                      <a:alpha val="43137"/>
                    </a:srgbClr>
                  </a:outerShdw>
                </a:effectLst>
              </a:rPr>
              <a:t>A</a:t>
            </a:r>
            <a:r>
              <a:rPr lang="en-US" dirty="0" smtClean="0"/>
              <a:t>dvancing </a:t>
            </a:r>
            <a:r>
              <a:rPr lang="en-US" u="sng" dirty="0" smtClean="0">
                <a:effectLst>
                  <a:outerShdw blurRad="38100" dist="38100" dir="2700000" algn="tl">
                    <a:srgbClr val="000000">
                      <a:alpha val="43137"/>
                    </a:srgbClr>
                  </a:outerShdw>
                </a:effectLst>
              </a:rPr>
              <a:t>R</a:t>
            </a:r>
            <a:r>
              <a:rPr lang="en-US" dirty="0" smtClean="0"/>
              <a:t>apidly!</a:t>
            </a:r>
          </a:p>
          <a:p>
            <a:pPr>
              <a:buNone/>
            </a:pPr>
            <a:r>
              <a:rPr lang="en-US" dirty="0" smtClean="0">
                <a:solidFill>
                  <a:schemeClr val="tx2"/>
                </a:solidFill>
                <a:effectLst>
                  <a:outerShdw blurRad="38100" dist="38100" dir="2700000" algn="tl">
                    <a:srgbClr val="000000">
                      <a:alpha val="43137"/>
                    </a:srgbClr>
                  </a:outerShdw>
                </a:effectLst>
              </a:rPr>
              <a:t>Mississippi Star: </a:t>
            </a:r>
            <a:r>
              <a:rPr lang="en-US" dirty="0" smtClean="0">
                <a:solidFill>
                  <a:schemeClr val="tx2"/>
                </a:solidFill>
              </a:rPr>
              <a:t>Next Level, New Us, No Limits!</a:t>
            </a:r>
          </a:p>
          <a:p>
            <a:pPr>
              <a:buNone/>
            </a:pPr>
            <a:r>
              <a:rPr lang="en-US" dirty="0" smtClean="0">
                <a:effectLst>
                  <a:outerShdw blurRad="38100" dist="38100" dir="2700000" algn="tl">
                    <a:srgbClr val="000000">
                      <a:alpha val="43137"/>
                    </a:srgbClr>
                  </a:outerShdw>
                </a:effectLst>
              </a:rPr>
              <a:t>Mississippi Star Lighting the Path to Success!</a:t>
            </a:r>
          </a:p>
          <a:p>
            <a:pPr>
              <a:buNone/>
            </a:pPr>
            <a:r>
              <a:rPr lang="en-US" dirty="0" smtClean="0">
                <a:solidFill>
                  <a:schemeClr val="tx2"/>
                </a:solidFill>
                <a:effectLst>
                  <a:outerShdw blurRad="38100" dist="38100" dir="2700000" algn="tl">
                    <a:srgbClr val="000000">
                      <a:alpha val="43137"/>
                    </a:srgbClr>
                  </a:outerShdw>
                </a:effectLst>
              </a:rPr>
              <a:t>One School, One Team, One Dream – Together We Succeed!</a:t>
            </a:r>
          </a:p>
          <a:p>
            <a:pPr>
              <a:buNone/>
            </a:pPr>
            <a:endParaRPr lang="en-US" dirty="0" smtClean="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fld id="{FE0EF0D6-CD6A-4EA7-A75C-C14BA326EDC9}"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3000"/>
                                        <p:tgtEl>
                                          <p:spTgt spid="3">
                                            <p:txEl>
                                              <p:pRg st="5" end="5"/>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4800"/>
            <a:ext cx="7467600" cy="6400800"/>
          </a:xfrm>
          <a:prstGeom prst="rect">
            <a:avLst/>
          </a:prstGeom>
        </p:spPr>
        <p:txBody>
          <a:bodyPr wrap="square">
            <a:spAutoFit/>
          </a:bodyPr>
          <a:lstStyle/>
          <a:p>
            <a:r>
              <a:rPr lang="en-US" sz="2800" dirty="0" smtClean="0"/>
              <a:t>In Mississippi, we see the potential for leading </a:t>
            </a:r>
            <a:r>
              <a:rPr lang="en-US" sz="2800" dirty="0" smtClean="0">
                <a:solidFill>
                  <a:srgbClr val="FF0000"/>
                </a:solidFill>
                <a:effectLst>
                  <a:outerShdw blurRad="38100" dist="38100" dir="2700000" algn="tl">
                    <a:srgbClr val="000000">
                      <a:alpha val="43137"/>
                    </a:srgbClr>
                  </a:outerShdw>
                </a:effectLst>
              </a:rPr>
              <a:t>Systemic Change. </a:t>
            </a:r>
            <a:r>
              <a:rPr lang="en-US" sz="2800" dirty="0" smtClean="0"/>
              <a:t>By increasing the capacity  of LEAs and schools we can sustain school improvement efforts beyond SIG funding. With </a:t>
            </a:r>
            <a:r>
              <a:rPr lang="en-US" sz="2800" dirty="0" smtClean="0">
                <a:effectLst>
                  <a:outerShdw blurRad="38100" dist="38100" dir="2700000" algn="tl">
                    <a:srgbClr val="000000">
                      <a:alpha val="43137"/>
                    </a:srgbClr>
                  </a:outerShdw>
                </a:effectLst>
              </a:rPr>
              <a:t>Mississippi Star </a:t>
            </a:r>
            <a:r>
              <a:rPr lang="en-US" sz="2800" dirty="0" smtClean="0"/>
              <a:t>we can…</a:t>
            </a:r>
          </a:p>
          <a:p>
            <a:endParaRPr lang="en-US" dirty="0" smtClean="0"/>
          </a:p>
          <a:p>
            <a:pPr lvl="1">
              <a:buFont typeface="Wingdings" pitchFamily="2" charset="2"/>
              <a:buChar char="ü"/>
            </a:pPr>
            <a:r>
              <a:rPr lang="en-US" sz="2000" dirty="0" smtClean="0"/>
              <a:t>Change conversations in schools </a:t>
            </a:r>
          </a:p>
          <a:p>
            <a:pPr>
              <a:buFont typeface="Wingdings" pitchFamily="2" charset="2"/>
              <a:buChar char="ü"/>
            </a:pPr>
            <a:endParaRPr lang="en-US" sz="2000" dirty="0" smtClean="0"/>
          </a:p>
          <a:p>
            <a:pPr lvl="1">
              <a:buFont typeface="Wingdings" pitchFamily="2" charset="2"/>
              <a:buChar char="ü"/>
            </a:pPr>
            <a:r>
              <a:rPr lang="en-US" sz="2000" dirty="0" smtClean="0"/>
              <a:t>Empower leadership teams and administrators </a:t>
            </a:r>
          </a:p>
          <a:p>
            <a:pPr lvl="1">
              <a:buFont typeface="Wingdings" pitchFamily="2" charset="2"/>
              <a:buChar char="ü"/>
            </a:pPr>
            <a:endParaRPr lang="en-US" sz="2000" dirty="0" smtClean="0"/>
          </a:p>
          <a:p>
            <a:pPr lvl="1">
              <a:buFont typeface="Wingdings" pitchFamily="2" charset="2"/>
              <a:buChar char="ü"/>
            </a:pPr>
            <a:r>
              <a:rPr lang="en-US" sz="2000" dirty="0" smtClean="0"/>
              <a:t>Foster mutual accountability and ownership </a:t>
            </a:r>
          </a:p>
          <a:p>
            <a:pPr lvl="1">
              <a:buFont typeface="Wingdings" pitchFamily="2" charset="2"/>
              <a:buChar char="ü"/>
            </a:pPr>
            <a:endParaRPr lang="en-US" sz="2000" dirty="0" smtClean="0"/>
          </a:p>
          <a:p>
            <a:pPr lvl="1">
              <a:buFont typeface="Wingdings" pitchFamily="2" charset="2"/>
              <a:buChar char="ü"/>
            </a:pPr>
            <a:r>
              <a:rPr lang="en-US" sz="2000" dirty="0" smtClean="0"/>
              <a:t>Focus school improvement efforts </a:t>
            </a:r>
          </a:p>
          <a:p>
            <a:pPr lvl="1">
              <a:buFont typeface="Wingdings" pitchFamily="2" charset="2"/>
              <a:buChar char="ü"/>
            </a:pPr>
            <a:endParaRPr lang="en-US" sz="2000" dirty="0" smtClean="0"/>
          </a:p>
          <a:p>
            <a:pPr lvl="1">
              <a:buFont typeface="Wingdings" pitchFamily="2" charset="2"/>
              <a:buChar char="ü"/>
            </a:pPr>
            <a:r>
              <a:rPr lang="en-US" sz="2000" dirty="0" smtClean="0"/>
              <a:t>Link school improvement  to research based actions </a:t>
            </a:r>
          </a:p>
          <a:p>
            <a:pPr lvl="1"/>
            <a:r>
              <a:rPr lang="en-US" sz="2000" dirty="0" smtClean="0"/>
              <a:t>   (Wise  Ways and Indicators in Action)</a:t>
            </a:r>
          </a:p>
          <a:p>
            <a:pPr lvl="1">
              <a:buFont typeface="Wingdings" pitchFamily="2" charset="2"/>
              <a:buChar char="ü"/>
            </a:pPr>
            <a:endParaRPr lang="en-US" sz="2000" dirty="0" smtClean="0"/>
          </a:p>
          <a:p>
            <a:pPr lvl="1">
              <a:buFont typeface="Wingdings" pitchFamily="2" charset="2"/>
              <a:buChar char="ü"/>
            </a:pPr>
            <a:r>
              <a:rPr lang="en-US" sz="2000" dirty="0" smtClean="0"/>
              <a:t>Provide a “one-stop-shop” for improving schools</a:t>
            </a:r>
          </a:p>
        </p:txBody>
      </p:sp>
      <p:sp>
        <p:nvSpPr>
          <p:cNvPr id="3" name="Slide Number Placeholder 2"/>
          <p:cNvSpPr>
            <a:spLocks noGrp="1"/>
          </p:cNvSpPr>
          <p:nvPr>
            <p:ph type="sldNum" sz="quarter" idx="12"/>
          </p:nvPr>
        </p:nvSpPr>
        <p:spPr/>
        <p:txBody>
          <a:bodyPr/>
          <a:lstStyle/>
          <a:p>
            <a:fld id="{FE0EF0D6-CD6A-4EA7-A75C-C14BA326EDC9}"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066800" y="457200"/>
            <a:ext cx="6810375" cy="2038350"/>
          </a:xfrm>
          <a:prstGeom prst="rect">
            <a:avLst/>
          </a:prstGeom>
          <a:noFill/>
          <a:ln w="9525">
            <a:noFill/>
            <a:miter lim="800000"/>
            <a:headEnd/>
            <a:tailEnd/>
          </a:ln>
        </p:spPr>
      </p:pic>
      <p:sp>
        <p:nvSpPr>
          <p:cNvPr id="7" name="TextBox 6"/>
          <p:cNvSpPr txBox="1"/>
          <p:nvPr/>
        </p:nvSpPr>
        <p:spPr>
          <a:xfrm>
            <a:off x="1905000" y="4495800"/>
            <a:ext cx="5410200" cy="1938992"/>
          </a:xfrm>
          <a:prstGeom prst="rect">
            <a:avLst/>
          </a:prstGeom>
          <a:noFill/>
        </p:spPr>
        <p:txBody>
          <a:bodyPr wrap="square" rtlCol="0">
            <a:spAutoFit/>
          </a:bodyPr>
          <a:lstStyle/>
          <a:p>
            <a:pPr algn="ctr"/>
            <a:r>
              <a:rPr lang="en-US" sz="2400" dirty="0" smtClean="0"/>
              <a:t>Contact Information:</a:t>
            </a:r>
          </a:p>
          <a:p>
            <a:pPr algn="ctr"/>
            <a:r>
              <a:rPr lang="en-US" sz="2400" dirty="0" smtClean="0"/>
              <a:t>Dr. Kim Benton, Office of School Recovery</a:t>
            </a:r>
          </a:p>
          <a:p>
            <a:pPr algn="ctr"/>
            <a:r>
              <a:rPr lang="en-US" sz="2400" dirty="0" smtClean="0"/>
              <a:t>Mississippi Department of Education</a:t>
            </a:r>
          </a:p>
          <a:p>
            <a:pPr algn="ctr"/>
            <a:r>
              <a:rPr lang="en-US" sz="2400" dirty="0" smtClean="0"/>
              <a:t>601-359-1003</a:t>
            </a:r>
          </a:p>
          <a:p>
            <a:pPr algn="ctr"/>
            <a:r>
              <a:rPr lang="en-US" sz="2400" dirty="0" smtClean="0"/>
              <a:t>kbenton@mde.k12.ms.us</a:t>
            </a:r>
            <a:endParaRPr lang="en-US" sz="2400" dirty="0"/>
          </a:p>
        </p:txBody>
      </p:sp>
      <p:sp>
        <p:nvSpPr>
          <p:cNvPr id="5" name="Slide Number Placeholder 4"/>
          <p:cNvSpPr>
            <a:spLocks noGrp="1"/>
          </p:cNvSpPr>
          <p:nvPr>
            <p:ph type="sldNum" sz="quarter" idx="12"/>
          </p:nvPr>
        </p:nvSpPr>
        <p:spPr/>
        <p:txBody>
          <a:bodyPr/>
          <a:lstStyle/>
          <a:p>
            <a:fld id="{FE0EF0D6-CD6A-4EA7-A75C-C14BA326EDC9}" type="slidenum">
              <a:rPr lang="en-US" smtClean="0"/>
              <a:pPr/>
              <a:t>17</a:t>
            </a:fld>
            <a:endParaRPr lang="en-US" dirty="0"/>
          </a:p>
        </p:txBody>
      </p:sp>
      <p:sp>
        <p:nvSpPr>
          <p:cNvPr id="9" name="Footer Placeholder 8"/>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Kim\AppData\Local\Microsoft\Windows\Temporary Internet Files\Content.IE5\DNONNN9X\MC900189605[1].jpg"/>
          <p:cNvPicPr>
            <a:picLocks noChangeAspect="1" noChangeArrowheads="1"/>
          </p:cNvPicPr>
          <p:nvPr/>
        </p:nvPicPr>
        <p:blipFill>
          <a:blip r:embed="rId2" cstate="print"/>
          <a:srcRect/>
          <a:stretch>
            <a:fillRect/>
          </a:stretch>
        </p:blipFill>
        <p:spPr bwMode="auto">
          <a:xfrm>
            <a:off x="228600" y="228600"/>
            <a:ext cx="3733800" cy="4800600"/>
          </a:xfrm>
          <a:prstGeom prst="rect">
            <a:avLst/>
          </a:prstGeom>
          <a:noFill/>
        </p:spPr>
      </p:pic>
      <p:graphicFrame>
        <p:nvGraphicFramePr>
          <p:cNvPr id="11" name="Diagram 10"/>
          <p:cNvGraphicFramePr/>
          <p:nvPr/>
        </p:nvGraphicFramePr>
        <p:xfrm>
          <a:off x="4343400" y="2590800"/>
          <a:ext cx="4495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1524000" y="914400"/>
            <a:ext cx="6096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524000" y="2819400"/>
            <a:ext cx="685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419600" y="914400"/>
            <a:ext cx="4419600" cy="923330"/>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Georgia" pitchFamily="18" charset="0"/>
              </a:rPr>
              <a:t>M</a:t>
            </a:r>
            <a:r>
              <a:rPr lang="en-US" sz="4400" dirty="0" smtClean="0">
                <a:effectLst>
                  <a:outerShdw blurRad="38100" dist="38100" dir="2700000" algn="tl">
                    <a:srgbClr val="000000">
                      <a:alpha val="43137"/>
                    </a:srgbClr>
                  </a:outerShdw>
                </a:effectLst>
                <a:latin typeface="Georgia" pitchFamily="18" charset="0"/>
              </a:rPr>
              <a:t>ississippi</a:t>
            </a:r>
            <a:endParaRPr lang="en-US" sz="4400" dirty="0">
              <a:effectLst>
                <a:outerShdw blurRad="38100" dist="38100" dir="2700000" algn="tl">
                  <a:srgbClr val="000000">
                    <a:alpha val="43137"/>
                  </a:srgbClr>
                </a:outerShdw>
              </a:effectLst>
              <a:latin typeface="Georgia" pitchFamily="18" charset="0"/>
            </a:endParaRPr>
          </a:p>
        </p:txBody>
      </p:sp>
      <p:sp>
        <p:nvSpPr>
          <p:cNvPr id="22" name="Oval 21"/>
          <p:cNvSpPr/>
          <p:nvPr/>
        </p:nvSpPr>
        <p:spPr>
          <a:xfrm flipH="1" flipV="1">
            <a:off x="2590800" y="1447800"/>
            <a:ext cx="762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flipH="1">
            <a:off x="2514600" y="2438400"/>
            <a:ext cx="762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p:txBody>
          <a:bodyPr/>
          <a:lstStyle/>
          <a:p>
            <a:fld id="{FE0EF0D6-CD6A-4EA7-A75C-C14BA326EDC9}" type="slidenum">
              <a:rPr lang="en-US" smtClean="0"/>
              <a:pPr/>
              <a:t>2</a:t>
            </a:fld>
            <a:endParaRPr lang="en-US" dirty="0"/>
          </a:p>
        </p:txBody>
      </p:sp>
      <p:sp>
        <p:nvSpPr>
          <p:cNvPr id="13" name="Footer Placeholder 12"/>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5"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latin typeface="Calibri" pitchFamily="34" charset="0"/>
                <a:ea typeface="+mn-ea"/>
                <a:cs typeface="+mn-cs"/>
              </a:rPr>
              <a:t>SIG </a:t>
            </a:r>
            <a:r>
              <a:rPr lang="en-US" sz="3600" dirty="0" smtClean="0">
                <a:effectLst>
                  <a:outerShdw blurRad="38100" dist="38100" dir="2700000" algn="tl">
                    <a:srgbClr val="000000">
                      <a:alpha val="43137"/>
                    </a:srgbClr>
                  </a:outerShdw>
                </a:effectLst>
                <a:latin typeface="Calibri" pitchFamily="34" charset="0"/>
                <a:ea typeface="+mn-ea"/>
                <a:cs typeface="+mn-cs"/>
              </a:rPr>
              <a:t>Monitoring in Mississippi</a:t>
            </a:r>
            <a:endParaRPr lang="en-US" sz="3600" dirty="0">
              <a:effectLst>
                <a:outerShdw blurRad="38100" dist="38100" dir="2700000" algn="tl">
                  <a:srgbClr val="000000">
                    <a:alpha val="43137"/>
                  </a:srgbClr>
                </a:outerShdw>
              </a:effectLst>
              <a:latin typeface="Calibri" pitchFamily="34" charset="0"/>
              <a:ea typeface="+mn-ea"/>
              <a:cs typeface="+mn-cs"/>
            </a:endParaRPr>
          </a:p>
        </p:txBody>
      </p:sp>
      <p:sp>
        <p:nvSpPr>
          <p:cNvPr id="4" name="Slide Number Placeholder 3"/>
          <p:cNvSpPr>
            <a:spLocks noGrp="1"/>
          </p:cNvSpPr>
          <p:nvPr>
            <p:ph type="sldNum" sz="quarter" idx="12"/>
          </p:nvPr>
        </p:nvSpPr>
        <p:spPr/>
        <p:txBody>
          <a:bodyPr/>
          <a:lstStyle/>
          <a:p>
            <a:pPr>
              <a:defRPr/>
            </a:pPr>
            <a:fld id="{7674B42C-C5F7-4A1A-9A72-F8C8A3C40547}" type="slidenum">
              <a:rPr lang="en-US" smtClean="0"/>
              <a:pPr>
                <a:defRPr/>
              </a:pPr>
              <a:t>3</a:t>
            </a:fld>
            <a:endParaRPr lang="en-US"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850486117"/>
              </p:ext>
            </p:extLst>
          </p:nvPr>
        </p:nvGraphicFramePr>
        <p:xfrm>
          <a:off x="152400" y="1524000"/>
          <a:ext cx="8991600" cy="460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Kim\AppData\Local\Microsoft\Windows\Temporary Internet Files\Content.IE5\4SQ1EVND\MC900432640[1].png"/>
          <p:cNvPicPr>
            <a:picLocks noChangeAspect="1" noChangeArrowheads="1"/>
          </p:cNvPicPr>
          <p:nvPr/>
        </p:nvPicPr>
        <p:blipFill>
          <a:blip r:embed="rId7" cstate="print"/>
          <a:srcRect/>
          <a:stretch>
            <a:fillRect/>
          </a:stretch>
        </p:blipFill>
        <p:spPr bwMode="auto">
          <a:xfrm>
            <a:off x="1524000" y="1676400"/>
            <a:ext cx="685800" cy="457200"/>
          </a:xfrm>
          <a:prstGeom prst="rect">
            <a:avLst/>
          </a:prstGeom>
          <a:noFill/>
        </p:spPr>
      </p:pic>
      <p:pic>
        <p:nvPicPr>
          <p:cNvPr id="1027" name="Picture 3" descr="C:\Users\Kim\AppData\Local\Microsoft\Windows\Temporary Internet Files\Content.IE5\4SQ1EVND\MC900432640[1].png"/>
          <p:cNvPicPr>
            <a:picLocks noChangeAspect="1" noChangeArrowheads="1"/>
          </p:cNvPicPr>
          <p:nvPr/>
        </p:nvPicPr>
        <p:blipFill>
          <a:blip r:embed="rId7" cstate="print"/>
          <a:srcRect/>
          <a:stretch>
            <a:fillRect/>
          </a:stretch>
        </p:blipFill>
        <p:spPr bwMode="auto">
          <a:xfrm>
            <a:off x="1524000" y="5486400"/>
            <a:ext cx="559065" cy="495447"/>
          </a:xfrm>
          <a:prstGeom prst="rect">
            <a:avLst/>
          </a:prstGeom>
          <a:noFill/>
        </p:spPr>
      </p:pic>
      <p:pic>
        <p:nvPicPr>
          <p:cNvPr id="7" name="Picture 3" descr="C:\Users\Kim\AppData\Local\Microsoft\Windows\Temporary Internet Files\Content.IE5\4SQ1EVND\MC900432640[1].png"/>
          <p:cNvPicPr>
            <a:picLocks noChangeAspect="1" noChangeArrowheads="1"/>
          </p:cNvPicPr>
          <p:nvPr/>
        </p:nvPicPr>
        <p:blipFill>
          <a:blip r:embed="rId7" cstate="print"/>
          <a:srcRect/>
          <a:stretch>
            <a:fillRect/>
          </a:stretch>
        </p:blipFill>
        <p:spPr bwMode="auto">
          <a:xfrm>
            <a:off x="1524000" y="2667001"/>
            <a:ext cx="656543" cy="457200"/>
          </a:xfrm>
          <a:prstGeom prst="rect">
            <a:avLst/>
          </a:prstGeom>
          <a:noFill/>
        </p:spPr>
      </p:pic>
      <p:pic>
        <p:nvPicPr>
          <p:cNvPr id="9" name="Picture 3" descr="C:\Users\Kim\AppData\Local\Microsoft\Windows\Temporary Internet Files\Content.IE5\4SQ1EVND\MC900432640[1].png"/>
          <p:cNvPicPr>
            <a:picLocks noChangeAspect="1" noChangeArrowheads="1"/>
          </p:cNvPicPr>
          <p:nvPr/>
        </p:nvPicPr>
        <p:blipFill>
          <a:blip r:embed="rId7" cstate="print"/>
          <a:srcRect/>
          <a:stretch>
            <a:fillRect/>
          </a:stretch>
        </p:blipFill>
        <p:spPr bwMode="auto">
          <a:xfrm>
            <a:off x="1600200" y="4572000"/>
            <a:ext cx="559065" cy="495447"/>
          </a:xfrm>
          <a:prstGeom prst="rect">
            <a:avLst/>
          </a:prstGeom>
          <a:noFill/>
        </p:spPr>
      </p:pic>
      <p:pic>
        <p:nvPicPr>
          <p:cNvPr id="10" name="Picture 3" descr="C:\Users\Kim\AppData\Local\Microsoft\Windows\Temporary Internet Files\Content.IE5\4SQ1EVND\MC900432640[1].png"/>
          <p:cNvPicPr>
            <a:picLocks noChangeAspect="1" noChangeArrowheads="1"/>
          </p:cNvPicPr>
          <p:nvPr/>
        </p:nvPicPr>
        <p:blipFill>
          <a:blip r:embed="rId7" cstate="print"/>
          <a:srcRect/>
          <a:stretch>
            <a:fillRect/>
          </a:stretch>
        </p:blipFill>
        <p:spPr bwMode="auto">
          <a:xfrm>
            <a:off x="1600200" y="3581400"/>
            <a:ext cx="559065" cy="495447"/>
          </a:xfrm>
          <a:prstGeom prst="rect">
            <a:avLst/>
          </a:prstGeom>
          <a:noFill/>
        </p:spPr>
      </p:pic>
      <p:sp>
        <p:nvSpPr>
          <p:cNvPr id="12" name="Footer Placeholder 11"/>
          <p:cNvSpPr>
            <a:spLocks noGrp="1"/>
          </p:cNvSpPr>
          <p:nvPr>
            <p:ph type="ftr" sz="quarter" idx="11"/>
          </p:nvPr>
        </p:nvSpPr>
        <p:spPr/>
        <p:txBody>
          <a:bodyPr/>
          <a:lstStyle/>
          <a:p>
            <a:r>
              <a:rPr lang="en-US" smtClean="0"/>
              <a:t>Mississippi Department of Education</a:t>
            </a:r>
            <a:endParaRPr lang="en-US" dirty="0"/>
          </a:p>
        </p:txBody>
      </p:sp>
    </p:spTree>
    <p:extLst>
      <p:ext uri="{BB962C8B-B14F-4D97-AF65-F5344CB8AC3E}">
        <p14:creationId xmlns="" xmlns:p14="http://schemas.microsoft.com/office/powerpoint/2010/main" val="39824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0" y="1676400"/>
            <a:ext cx="7620000" cy="5029200"/>
          </a:xfrm>
        </p:spPr>
        <p:txBody>
          <a:bodyPr>
            <a:normAutofit/>
          </a:bodyPr>
          <a:lstStyle/>
          <a:p>
            <a:pPr eaLnBrk="1" hangingPunct="1"/>
            <a:endParaRPr lang="en-US" sz="2000" dirty="0" smtClean="0">
              <a:latin typeface="Calibri" pitchFamily="34" charset="0"/>
            </a:endParaRPr>
          </a:p>
          <a:p>
            <a:pPr marL="457200" lvl="1" indent="0" algn="ctr" eaLnBrk="1" hangingPunct="1">
              <a:buNone/>
            </a:pPr>
            <a:r>
              <a:rPr lang="en-US" dirty="0" smtClean="0">
                <a:effectLst>
                  <a:outerShdw blurRad="38100" dist="38100" dir="2700000" algn="tl">
                    <a:srgbClr val="000000">
                      <a:alpha val="43137"/>
                    </a:srgbClr>
                  </a:outerShdw>
                </a:effectLst>
                <a:latin typeface="Calibri" pitchFamily="34" charset="0"/>
              </a:rPr>
              <a:t>Regulatory Function / Compliance</a:t>
            </a:r>
          </a:p>
          <a:p>
            <a:pPr marL="457200" lvl="1" indent="0" algn="ctr" eaLnBrk="1" hangingPunct="1">
              <a:buNone/>
            </a:pPr>
            <a:r>
              <a:rPr lang="en-US" sz="4000" dirty="0" smtClean="0">
                <a:solidFill>
                  <a:srgbClr val="FF0000"/>
                </a:solidFill>
                <a:effectLst>
                  <a:outerShdw blurRad="38100" dist="38100" dir="2700000" algn="tl">
                    <a:srgbClr val="000000">
                      <a:alpha val="43137"/>
                    </a:srgbClr>
                  </a:outerShdw>
                </a:effectLst>
                <a:latin typeface="Calibri" pitchFamily="34" charset="0"/>
              </a:rPr>
              <a:t>+</a:t>
            </a:r>
            <a:r>
              <a:rPr lang="en-US" dirty="0" smtClean="0">
                <a:effectLst>
                  <a:outerShdw blurRad="38100" dist="38100" dir="2700000" algn="tl">
                    <a:srgbClr val="000000">
                      <a:alpha val="43137"/>
                    </a:srgbClr>
                  </a:outerShdw>
                </a:effectLst>
                <a:latin typeface="Calibri" pitchFamily="34" charset="0"/>
              </a:rPr>
              <a:t> </a:t>
            </a:r>
          </a:p>
          <a:p>
            <a:pPr marL="457200" lvl="1" indent="0" algn="ctr" eaLnBrk="1" hangingPunct="1">
              <a:buNone/>
            </a:pPr>
            <a:r>
              <a:rPr lang="en-US" dirty="0" smtClean="0">
                <a:effectLst>
                  <a:outerShdw blurRad="38100" dist="38100" dir="2700000" algn="tl">
                    <a:srgbClr val="000000">
                      <a:alpha val="43137"/>
                    </a:srgbClr>
                  </a:outerShdw>
                </a:effectLst>
                <a:latin typeface="Calibri" pitchFamily="34" charset="0"/>
              </a:rPr>
              <a:t>Emphasis on Effectiveness </a:t>
            </a:r>
            <a:r>
              <a:rPr lang="en-US" dirty="0">
                <a:effectLst>
                  <a:outerShdw blurRad="38100" dist="38100" dir="2700000" algn="tl">
                    <a:srgbClr val="000000">
                      <a:alpha val="43137"/>
                    </a:srgbClr>
                  </a:outerShdw>
                </a:effectLst>
                <a:latin typeface="Calibri" pitchFamily="34" charset="0"/>
              </a:rPr>
              <a:t>of </a:t>
            </a:r>
            <a:r>
              <a:rPr lang="en-US" dirty="0" smtClean="0">
                <a:effectLst>
                  <a:outerShdw blurRad="38100" dist="38100" dir="2700000" algn="tl">
                    <a:srgbClr val="000000">
                      <a:alpha val="43137"/>
                    </a:srgbClr>
                  </a:outerShdw>
                </a:effectLst>
                <a:latin typeface="Calibri" pitchFamily="34" charset="0"/>
              </a:rPr>
              <a:t>Implementation </a:t>
            </a:r>
          </a:p>
          <a:p>
            <a:pPr marL="457200" lvl="1" indent="0" algn="ctr" eaLnBrk="1" hangingPunct="1">
              <a:buNone/>
            </a:pPr>
            <a:r>
              <a:rPr lang="en-US" sz="4000" dirty="0" smtClean="0">
                <a:solidFill>
                  <a:srgbClr val="FF0000"/>
                </a:solidFill>
                <a:effectLst>
                  <a:outerShdw blurRad="38100" dist="38100" dir="2700000" algn="tl">
                    <a:srgbClr val="000000">
                      <a:alpha val="43137"/>
                    </a:srgbClr>
                  </a:outerShdw>
                </a:effectLst>
                <a:latin typeface="Calibri" pitchFamily="34" charset="0"/>
              </a:rPr>
              <a:t>+ </a:t>
            </a:r>
          </a:p>
          <a:p>
            <a:pPr marL="457200" lvl="1" indent="0" algn="ctr" eaLnBrk="1" hangingPunct="1">
              <a:buNone/>
            </a:pPr>
            <a:r>
              <a:rPr lang="en-US" dirty="0" smtClean="0">
                <a:effectLst>
                  <a:outerShdw blurRad="38100" dist="38100" dir="2700000" algn="tl">
                    <a:srgbClr val="000000">
                      <a:alpha val="43137"/>
                    </a:srgbClr>
                  </a:outerShdw>
                </a:effectLst>
                <a:latin typeface="Calibri" pitchFamily="34" charset="0"/>
              </a:rPr>
              <a:t>Targeted Technical Assistance </a:t>
            </a:r>
          </a:p>
          <a:p>
            <a:pPr marL="457200" lvl="1" indent="0" algn="ctr" eaLnBrk="1" hangingPunct="1">
              <a:buNone/>
            </a:pPr>
            <a:r>
              <a:rPr lang="en-US" sz="4000" dirty="0" smtClean="0">
                <a:solidFill>
                  <a:srgbClr val="FF0000"/>
                </a:solidFill>
                <a:effectLst>
                  <a:outerShdw blurRad="38100" dist="38100" dir="2700000" algn="tl">
                    <a:srgbClr val="000000">
                      <a:alpha val="43137"/>
                    </a:srgbClr>
                  </a:outerShdw>
                </a:effectLst>
                <a:latin typeface="Calibri" pitchFamily="34" charset="0"/>
              </a:rPr>
              <a:t>=</a:t>
            </a:r>
            <a:endParaRPr lang="en-US" dirty="0" smtClean="0">
              <a:solidFill>
                <a:srgbClr val="FF0000"/>
              </a:solidFill>
              <a:effectLst>
                <a:outerShdw blurRad="38100" dist="38100" dir="2700000" algn="tl">
                  <a:srgbClr val="000000">
                    <a:alpha val="43137"/>
                  </a:srgbClr>
                </a:outerShdw>
              </a:effectLst>
              <a:latin typeface="Calibri" pitchFamily="34" charset="0"/>
            </a:endParaRPr>
          </a:p>
          <a:p>
            <a:pPr marL="457200" lvl="1" indent="0" algn="ctr" eaLnBrk="1" hangingPunct="1">
              <a:buNone/>
            </a:pPr>
            <a:r>
              <a:rPr lang="en-US" sz="3600" u="sng" dirty="0" smtClean="0">
                <a:effectLst>
                  <a:outerShdw blurRad="38100" dist="38100" dir="2700000" algn="tl">
                    <a:srgbClr val="000000">
                      <a:alpha val="43137"/>
                    </a:srgbClr>
                  </a:outerShdw>
                </a:effectLst>
                <a:latin typeface="Calibri" pitchFamily="34" charset="0"/>
              </a:rPr>
              <a:t>SIG</a:t>
            </a:r>
            <a:r>
              <a:rPr lang="en-US" sz="3600" dirty="0" smtClean="0">
                <a:effectLst>
                  <a:outerShdw blurRad="38100" dist="38100" dir="2700000" algn="tl">
                    <a:srgbClr val="000000">
                      <a:alpha val="43137"/>
                    </a:srgbClr>
                  </a:outerShdw>
                </a:effectLst>
                <a:latin typeface="Calibri" pitchFamily="34" charset="0"/>
              </a:rPr>
              <a:t>nificant School Improvement</a:t>
            </a:r>
            <a:endParaRPr lang="en-US" sz="3600" dirty="0">
              <a:latin typeface="Calibri" pitchFamily="34" charset="0"/>
            </a:endParaRPr>
          </a:p>
          <a:p>
            <a:pPr lvl="1" eaLnBrk="1" hangingPunct="1">
              <a:buNone/>
            </a:pPr>
            <a:endParaRPr lang="en-US" sz="2000" dirty="0" smtClean="0">
              <a:latin typeface="Calibri" pitchFamily="34" charset="0"/>
            </a:endParaRPr>
          </a:p>
          <a:p>
            <a:pPr lvl="1" eaLnBrk="1" hangingPunct="1"/>
            <a:endParaRPr lang="en-US" sz="2000" dirty="0" smtClean="0">
              <a:latin typeface="Georgia" pitchFamily="18" charset="0"/>
            </a:endParaRPr>
          </a:p>
          <a:p>
            <a:pPr lvl="1" eaLnBrk="1" hangingPunct="1"/>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386CBD25-F8F4-4174-B8A9-7EC788434343}" type="slidenum">
              <a:rPr lang="en-US" smtClean="0"/>
              <a:pPr>
                <a:defRPr/>
              </a:pPr>
              <a:t>4</a:t>
            </a:fld>
            <a:endParaRPr lang="en-US" dirty="0"/>
          </a:p>
        </p:txBody>
      </p:sp>
      <p:sp>
        <p:nvSpPr>
          <p:cNvPr id="10" name="Title 1"/>
          <p:cNvSpPr>
            <a:spLocks noGrp="1"/>
          </p:cNvSpPr>
          <p:nvPr>
            <p:ph type="title"/>
          </p:nvPr>
        </p:nvSpPr>
        <p:spPr>
          <a:xfrm>
            <a:off x="457200" y="274638"/>
            <a:ext cx="8229600" cy="1143000"/>
          </a:xfrm>
        </p:spPr>
        <p:txBody>
          <a:bodyPr>
            <a:noAutofit/>
          </a:bodyPr>
          <a:lstStyle/>
          <a:p>
            <a:r>
              <a:rPr lang="en-US" sz="3600" dirty="0" smtClean="0">
                <a:effectLst>
                  <a:outerShdw blurRad="38100" dist="38100" dir="2700000" algn="tl">
                    <a:srgbClr val="000000">
                      <a:alpha val="43137"/>
                    </a:srgbClr>
                  </a:outerShdw>
                </a:effectLst>
                <a:latin typeface="Calibri" pitchFamily="34" charset="0"/>
                <a:ea typeface="+mn-ea"/>
                <a:cs typeface="+mn-cs"/>
              </a:rPr>
              <a:t>An Integrated Approach to </a:t>
            </a:r>
            <a:br>
              <a:rPr lang="en-US" sz="3600" dirty="0" smtClean="0">
                <a:effectLst>
                  <a:outerShdw blurRad="38100" dist="38100" dir="2700000" algn="tl">
                    <a:srgbClr val="000000">
                      <a:alpha val="43137"/>
                    </a:srgbClr>
                  </a:outerShdw>
                </a:effectLst>
                <a:latin typeface="Calibri" pitchFamily="34" charset="0"/>
                <a:ea typeface="+mn-ea"/>
                <a:cs typeface="+mn-cs"/>
              </a:rPr>
            </a:br>
            <a:r>
              <a:rPr lang="en-US" sz="3600" dirty="0" smtClean="0">
                <a:effectLst>
                  <a:outerShdw blurRad="38100" dist="38100" dir="2700000" algn="tl">
                    <a:srgbClr val="000000">
                      <a:alpha val="43137"/>
                    </a:srgbClr>
                  </a:outerShdw>
                </a:effectLst>
                <a:latin typeface="Calibri" pitchFamily="34" charset="0"/>
              </a:rPr>
              <a:t> SIG Monitoring </a:t>
            </a:r>
            <a:r>
              <a:rPr lang="en-US" sz="3600" dirty="0" smtClean="0">
                <a:effectLst>
                  <a:outerShdw blurRad="38100" dist="38100" dir="2700000" algn="tl">
                    <a:srgbClr val="000000">
                      <a:alpha val="43137"/>
                    </a:srgbClr>
                  </a:outerShdw>
                </a:effectLst>
                <a:latin typeface="Calibri" pitchFamily="34" charset="0"/>
                <a:ea typeface="+mn-ea"/>
                <a:cs typeface="+mn-cs"/>
              </a:rPr>
              <a:t>Requires Balance</a:t>
            </a:r>
            <a:endParaRPr lang="en-US" sz="3600" dirty="0">
              <a:effectLst>
                <a:outerShdw blurRad="38100" dist="38100" dir="2700000" algn="tl">
                  <a:srgbClr val="000000">
                    <a:alpha val="43137"/>
                  </a:srgbClr>
                </a:outerShdw>
              </a:effectLst>
              <a:latin typeface="Calibri" pitchFamily="34" charset="0"/>
              <a:ea typeface="+mn-ea"/>
              <a:cs typeface="+mn-cs"/>
            </a:endParaRPr>
          </a:p>
        </p:txBody>
      </p:sp>
      <p:sp>
        <p:nvSpPr>
          <p:cNvPr id="8" name="Footer Placeholder 7"/>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3000"/>
                                        <p:tgtEl>
                                          <p:spTgt spid="7">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2000"/>
                                        <p:tgtEl>
                                          <p:spTgt spid="7">
                                            <p:txEl>
                                              <p:pRg st="5" end="5"/>
                                            </p:txEl>
                                          </p:spTgt>
                                        </p:tgtEl>
                                      </p:cBhvr>
                                    </p:animEffect>
                                  </p:childTnLst>
                                </p:cTn>
                              </p:par>
                            </p:childTnLst>
                          </p:cTn>
                        </p:par>
                        <p:par>
                          <p:cTn id="24" fill="hold">
                            <p:stCondLst>
                              <p:cond delay="11000"/>
                            </p:stCondLst>
                            <p:childTnLst>
                              <p:par>
                                <p:cTn id="25" presetID="10" presetClass="entr" presetSubtype="0" fill="hold"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2000"/>
                                        <p:tgtEl>
                                          <p:spTgt spid="7">
                                            <p:txEl>
                                              <p:pRg st="6" end="6"/>
                                            </p:txEl>
                                          </p:spTgt>
                                        </p:tgtEl>
                                      </p:cBhvr>
                                    </p:animEffect>
                                  </p:childTnLst>
                                </p:cTn>
                              </p:par>
                            </p:childTnLst>
                          </p:cTn>
                        </p:par>
                        <p:par>
                          <p:cTn id="28" fill="hold">
                            <p:stCondLst>
                              <p:cond delay="13000"/>
                            </p:stCondLst>
                            <p:childTnLst>
                              <p:par>
                                <p:cTn id="29" presetID="10" presetClass="entr" presetSubtype="0" fill="hold" nodeType="after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p:cNvPicPr>
            <a:picLocks noChangeAspect="1" noChangeArrowheads="1"/>
          </p:cNvPicPr>
          <p:nvPr/>
        </p:nvPicPr>
        <p:blipFill>
          <a:blip r:embed="rId2" cstate="print"/>
          <a:srcRect/>
          <a:stretch>
            <a:fillRect/>
          </a:stretch>
        </p:blipFill>
        <p:spPr bwMode="auto">
          <a:xfrm>
            <a:off x="457200" y="762000"/>
            <a:ext cx="8077200" cy="4876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E0EF0D6-CD6A-4EA7-A75C-C14BA326EDC9}"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
          <p:cNvPicPr>
            <a:picLocks noChangeAspect="1" noChangeArrowheads="1"/>
          </p:cNvPicPr>
          <p:nvPr/>
        </p:nvPicPr>
        <p:blipFill>
          <a:blip r:embed="rId2" cstate="print"/>
          <a:srcRect/>
          <a:stretch>
            <a:fillRect/>
          </a:stretch>
        </p:blipFill>
        <p:spPr bwMode="auto">
          <a:xfrm>
            <a:off x="457200" y="838200"/>
            <a:ext cx="822701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E0EF0D6-CD6A-4EA7-A75C-C14BA326EDC9}"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cstate="print"/>
          <a:srcRect/>
          <a:stretch>
            <a:fillRect/>
          </a:stretch>
        </p:blipFill>
        <p:spPr bwMode="auto">
          <a:xfrm>
            <a:off x="1219200" y="381000"/>
            <a:ext cx="6781800" cy="3298887"/>
          </a:xfrm>
          <a:prstGeom prst="rect">
            <a:avLst/>
          </a:prstGeom>
          <a:noFill/>
          <a:ln w="9525">
            <a:noFill/>
            <a:miter lim="800000"/>
            <a:headEnd/>
            <a:tailEnd/>
          </a:ln>
        </p:spPr>
      </p:pic>
      <p:pic>
        <p:nvPicPr>
          <p:cNvPr id="3075" name="Picture 1"/>
          <p:cNvPicPr>
            <a:picLocks noChangeAspect="1" noChangeArrowheads="1"/>
          </p:cNvPicPr>
          <p:nvPr/>
        </p:nvPicPr>
        <p:blipFill>
          <a:blip r:embed="rId3" cstate="print"/>
          <a:srcRect/>
          <a:stretch>
            <a:fillRect/>
          </a:stretch>
        </p:blipFill>
        <p:spPr bwMode="auto">
          <a:xfrm>
            <a:off x="1066800" y="3581400"/>
            <a:ext cx="7086600" cy="2924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E0EF0D6-CD6A-4EA7-A75C-C14BA326EDC9}" type="slidenum">
              <a:rPr lang="en-US" smtClean="0"/>
              <a:pPr/>
              <a:t>7</a:t>
            </a:fld>
            <a:endParaRPr lang="en-US" dirty="0"/>
          </a:p>
        </p:txBody>
      </p:sp>
      <p:sp>
        <p:nvSpPr>
          <p:cNvPr id="6" name="Footer Placeholder 5"/>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33400" y="215594"/>
            <a:ext cx="3810000" cy="315974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114800" y="228600"/>
            <a:ext cx="4895108" cy="3130410"/>
          </a:xfrm>
          <a:prstGeom prst="rect">
            <a:avLst/>
          </a:prstGeom>
          <a:noFill/>
          <a:ln w="9525">
            <a:noFill/>
            <a:miter lim="800000"/>
            <a:headEnd/>
            <a:tailEnd/>
          </a:ln>
        </p:spPr>
      </p:pic>
      <p:sp>
        <p:nvSpPr>
          <p:cNvPr id="5" name="Rounded Rectangle 4"/>
          <p:cNvSpPr/>
          <p:nvPr/>
        </p:nvSpPr>
        <p:spPr>
          <a:xfrm>
            <a:off x="2362200" y="3276600"/>
            <a:ext cx="3886200" cy="533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solidFill>
                </a:ln>
                <a:solidFill>
                  <a:schemeClr val="tx1"/>
                </a:solidFill>
                <a:effectLst>
                  <a:outerShdw blurRad="38100" dist="38100" dir="2700000" algn="tl">
                    <a:srgbClr val="000000">
                      <a:alpha val="43137"/>
                    </a:srgbClr>
                  </a:outerShdw>
                </a:effectLst>
              </a:rPr>
              <a:t>Indicators of Implementation</a:t>
            </a:r>
            <a:endParaRPr lang="en-US" dirty="0">
              <a:ln>
                <a:solidFill>
                  <a:schemeClr val="tx1"/>
                </a:solidFill>
              </a:ln>
              <a:solidFill>
                <a:schemeClr val="tx1"/>
              </a:solidFill>
              <a:effectLst>
                <a:outerShdw blurRad="38100" dist="38100" dir="2700000" algn="tl">
                  <a:srgbClr val="000000">
                    <a:alpha val="43137"/>
                  </a:srgbClr>
                </a:outerShdw>
              </a:effectLst>
            </a:endParaRPr>
          </a:p>
        </p:txBody>
      </p:sp>
      <p:pic>
        <p:nvPicPr>
          <p:cNvPr id="8196" name="Picture 4"/>
          <p:cNvPicPr>
            <a:picLocks noChangeAspect="1" noChangeArrowheads="1"/>
          </p:cNvPicPr>
          <p:nvPr/>
        </p:nvPicPr>
        <p:blipFill>
          <a:blip r:embed="rId4" cstate="print"/>
          <a:srcRect/>
          <a:stretch>
            <a:fillRect/>
          </a:stretch>
        </p:blipFill>
        <p:spPr bwMode="auto">
          <a:xfrm>
            <a:off x="533400" y="3886200"/>
            <a:ext cx="3810000" cy="2414149"/>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4648200" y="3962400"/>
            <a:ext cx="4038600" cy="2286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FE0EF0D6-CD6A-4EA7-A75C-C14BA326EDC9}" type="slidenum">
              <a:rPr lang="en-US" smtClean="0"/>
              <a:pPr/>
              <a:t>8</a:t>
            </a:fld>
            <a:endParaRPr lang="en-US" dirty="0"/>
          </a:p>
        </p:txBody>
      </p:sp>
      <p:sp>
        <p:nvSpPr>
          <p:cNvPr id="9" name="Footer Placeholder 8"/>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cstate="print"/>
          <a:srcRect/>
          <a:stretch>
            <a:fillRect/>
          </a:stretch>
        </p:blipFill>
        <p:spPr bwMode="auto">
          <a:xfrm>
            <a:off x="0" y="0"/>
            <a:ext cx="4876800" cy="3434366"/>
          </a:xfrm>
          <a:prstGeom prst="rect">
            <a:avLst/>
          </a:prstGeom>
          <a:noFill/>
          <a:ln w="9525">
            <a:noFill/>
            <a:miter lim="800000"/>
            <a:headEnd/>
            <a:tailEnd/>
          </a:ln>
        </p:spPr>
      </p:pic>
      <p:pic>
        <p:nvPicPr>
          <p:cNvPr id="4099" name="Picture 1"/>
          <p:cNvPicPr>
            <a:picLocks noChangeAspect="1" noChangeArrowheads="1"/>
          </p:cNvPicPr>
          <p:nvPr/>
        </p:nvPicPr>
        <p:blipFill>
          <a:blip r:embed="rId3" cstate="print"/>
          <a:srcRect/>
          <a:stretch>
            <a:fillRect/>
          </a:stretch>
        </p:blipFill>
        <p:spPr bwMode="auto">
          <a:xfrm>
            <a:off x="4114800" y="3505200"/>
            <a:ext cx="4572000" cy="2895600"/>
          </a:xfrm>
          <a:prstGeom prst="rect">
            <a:avLst/>
          </a:prstGeom>
          <a:noFill/>
          <a:ln w="9525">
            <a:noFill/>
            <a:miter lim="800000"/>
            <a:headEnd/>
            <a:tailEnd/>
          </a:ln>
        </p:spPr>
      </p:pic>
      <p:sp>
        <p:nvSpPr>
          <p:cNvPr id="8" name="Rounded Rectangle 7"/>
          <p:cNvSpPr/>
          <p:nvPr/>
        </p:nvSpPr>
        <p:spPr>
          <a:xfrm>
            <a:off x="5029200" y="1371600"/>
            <a:ext cx="35052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solidFill>
                </a:ln>
                <a:solidFill>
                  <a:schemeClr val="tx1"/>
                </a:solidFill>
                <a:effectLst>
                  <a:outerShdw blurRad="38100" dist="38100" dir="2700000" algn="tl">
                    <a:srgbClr val="000000">
                      <a:alpha val="43137"/>
                    </a:srgbClr>
                  </a:outerShdw>
                </a:effectLst>
              </a:rPr>
              <a:t>Mississippi Star Roles</a:t>
            </a:r>
            <a:endParaRPr lang="en-US" dirty="0">
              <a:ln>
                <a:solidFill>
                  <a:schemeClr val="tx1"/>
                </a:solidFill>
              </a:ln>
              <a:solidFill>
                <a:schemeClr val="tx1"/>
              </a:solidFill>
              <a:effectLst>
                <a:outerShdw blurRad="38100" dist="38100" dir="2700000" algn="tl">
                  <a:srgbClr val="000000">
                    <a:alpha val="43137"/>
                  </a:srgbClr>
                </a:outerShdw>
              </a:effectLst>
            </a:endParaRPr>
          </a:p>
        </p:txBody>
      </p:sp>
      <p:sp>
        <p:nvSpPr>
          <p:cNvPr id="9" name="Rounded Rectangle 8"/>
          <p:cNvSpPr/>
          <p:nvPr/>
        </p:nvSpPr>
        <p:spPr>
          <a:xfrm>
            <a:off x="304800" y="4572000"/>
            <a:ext cx="35052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solidFill>
                </a:ln>
                <a:solidFill>
                  <a:schemeClr val="tx1"/>
                </a:solidFill>
                <a:effectLst>
                  <a:outerShdw blurRad="38100" dist="38100" dir="2700000" algn="tl">
                    <a:srgbClr val="000000">
                      <a:alpha val="43137"/>
                    </a:srgbClr>
                  </a:outerShdw>
                </a:effectLst>
              </a:rPr>
              <a:t>Mississippi Indicators Aligned to Federal Regulations</a:t>
            </a:r>
            <a:endParaRPr lang="en-US" dirty="0">
              <a:ln>
                <a:solidFill>
                  <a:schemeClr val="tx1"/>
                </a:solidFill>
              </a:ln>
              <a:solidFill>
                <a:schemeClr val="tx1"/>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FE0EF0D6-CD6A-4EA7-A75C-C14BA326EDC9}" type="slidenum">
              <a:rPr lang="en-US" smtClean="0"/>
              <a:pPr/>
              <a:t>9</a:t>
            </a:fld>
            <a:endParaRPr lang="en-US" dirty="0"/>
          </a:p>
        </p:txBody>
      </p:sp>
      <p:sp>
        <p:nvSpPr>
          <p:cNvPr id="10" name="Footer Placeholder 9"/>
          <p:cNvSpPr>
            <a:spLocks noGrp="1"/>
          </p:cNvSpPr>
          <p:nvPr>
            <p:ph type="ftr" sz="quarter" idx="11"/>
          </p:nvPr>
        </p:nvSpPr>
        <p:spPr/>
        <p:txBody>
          <a:bodyPr/>
          <a:lstStyle/>
          <a:p>
            <a:r>
              <a:rPr lang="en-US" smtClean="0"/>
              <a:t>Mississippi Department of Education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568</Words>
  <Application>Microsoft Office PowerPoint</Application>
  <PresentationFormat>On-screen Show (4:3)</PresentationFormat>
  <Paragraphs>143</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SIG Monitoring in Mississippi</vt:lpstr>
      <vt:lpstr>An Integrated Approach to   SIG Monitoring Requires Balance</vt:lpstr>
      <vt:lpstr>Slide 5</vt:lpstr>
      <vt:lpstr>Slide 6</vt:lpstr>
      <vt:lpstr>Slide 7</vt:lpstr>
      <vt:lpstr>Slide 8</vt:lpstr>
      <vt:lpstr>Slide 9</vt:lpstr>
      <vt:lpstr>Slide 10</vt:lpstr>
      <vt:lpstr>Slide 11</vt:lpstr>
      <vt:lpstr>Slide 12</vt:lpstr>
      <vt:lpstr>Training and Technical Support </vt:lpstr>
      <vt:lpstr>What Are Our Schools Saying?</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dc:creator>
  <cp:lastModifiedBy>Kim</cp:lastModifiedBy>
  <cp:revision>56</cp:revision>
  <dcterms:created xsi:type="dcterms:W3CDTF">2012-02-16T00:49:26Z</dcterms:created>
  <dcterms:modified xsi:type="dcterms:W3CDTF">2012-02-23T12:15:07Z</dcterms:modified>
</cp:coreProperties>
</file>