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6865F-38AF-4D44-82A3-BE6D12A000BE}" type="datetimeFigureOut">
              <a:rPr lang="en-US" smtClean="0"/>
              <a:pPr/>
              <a:t>2/25/2012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7F8A3-5C01-4454-9438-2FC1AA892F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treme makeover.jpg"/>
          <p:cNvPicPr/>
          <p:nvPr/>
        </p:nvPicPr>
        <p:blipFill>
          <a:blip r:embed="rId2" cstate="print"/>
          <a:srcRect r="-1122" b="42165"/>
          <a:stretch>
            <a:fillRect/>
          </a:stretch>
        </p:blipFill>
        <p:spPr>
          <a:xfrm>
            <a:off x="457200" y="152400"/>
            <a:ext cx="8458200" cy="4232663"/>
          </a:xfrm>
          <a:prstGeom prst="rect">
            <a:avLst/>
          </a:prstGeom>
        </p:spPr>
      </p:pic>
      <p:pic>
        <p:nvPicPr>
          <p:cNvPr id="5" name="Picture 4" descr="extreme makeover.jpg"/>
          <p:cNvPicPr/>
          <p:nvPr/>
        </p:nvPicPr>
        <p:blipFill>
          <a:blip r:embed="rId2" cstate="print"/>
          <a:srcRect b="83761"/>
          <a:stretch>
            <a:fillRect/>
          </a:stretch>
        </p:blipFill>
        <p:spPr>
          <a:xfrm>
            <a:off x="457200" y="4343400"/>
            <a:ext cx="8382000" cy="2286000"/>
          </a:xfrm>
          <a:prstGeom prst="rect">
            <a:avLst/>
          </a:prstGeom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819400" y="4379271"/>
            <a:ext cx="495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SCHOOL EDITION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0"/>
            <a:ext cx="8610600" cy="64633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The Question Is. . .</a:t>
            </a:r>
          </a:p>
          <a:p>
            <a:pPr algn="ctr"/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How do you move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 school when you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don’t have a lot of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time and money?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0"/>
            <a:ext cx="8610600" cy="59093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algn="ctr"/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What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Did You Notice as the Team Moved Their School? </a:t>
            </a: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algn="ctr"/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Kim\AppData\Local\Microsoft\Windows\Temporary Internet Files\Content.IE5\4SQ1EVND\MC90038257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533400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TopRight"/>
              <a:lightRig rig="threePt" dir="t"/>
            </a:scene3d>
          </a:bodyPr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Welcome to Mississippi!</a:t>
            </a:r>
            <a:endParaRPr lang="en-US" sz="40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41</Words>
  <Application>Microsoft Office PowerPoint</Application>
  <PresentationFormat>On-screen Show (4:3)</PresentationFormat>
  <Paragraphs>14</Paragraphs>
  <Slides>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</dc:creator>
  <cp:lastModifiedBy>Kim</cp:lastModifiedBy>
  <cp:revision>6</cp:revision>
  <dcterms:created xsi:type="dcterms:W3CDTF">2012-02-18T22:09:22Z</dcterms:created>
  <dcterms:modified xsi:type="dcterms:W3CDTF">2012-02-25T22:13:25Z</dcterms:modified>
</cp:coreProperties>
</file>