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sldIdLst>
    <p:sldId id="299" r:id="rId2"/>
    <p:sldId id="300" r:id="rId3"/>
    <p:sldId id="284" r:id="rId4"/>
    <p:sldId id="297" r:id="rId5"/>
    <p:sldId id="265" r:id="rId6"/>
    <p:sldId id="257" r:id="rId7"/>
    <p:sldId id="301" r:id="rId8"/>
    <p:sldId id="305" r:id="rId9"/>
    <p:sldId id="306" r:id="rId10"/>
    <p:sldId id="302" r:id="rId11"/>
    <p:sldId id="303" r:id="rId12"/>
    <p:sldId id="30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FFFFCC"/>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9" autoAdjust="0"/>
    <p:restoredTop sz="91398" autoAdjust="0"/>
  </p:normalViewPr>
  <p:slideViewPr>
    <p:cSldViewPr>
      <p:cViewPr varScale="1">
        <p:scale>
          <a:sx n="83" d="100"/>
          <a:sy n="83" d="100"/>
        </p:scale>
        <p:origin x="-159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Worksheet%20in%20Rockford%20Sup%20Mtg"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0"/>
  <c:chart>
    <c:plotArea>
      <c:layout>
        <c:manualLayout>
          <c:layoutTarget val="inner"/>
          <c:xMode val="edge"/>
          <c:yMode val="edge"/>
          <c:x val="0.34166666666666695"/>
          <c:y val="1.2027960790615465E-3"/>
          <c:w val="0.63318284424379723"/>
          <c:h val="0.39662609138143468"/>
        </c:manualLayout>
      </c:layout>
      <c:barChart>
        <c:barDir val="bar"/>
        <c:grouping val="stacked"/>
        <c:ser>
          <c:idx val="0"/>
          <c:order val="0"/>
          <c:tx>
            <c:strRef>
              <c:f>'[Worksheet in Rockford Sup Mtg]Sheet1'!$A$2</c:f>
              <c:strCache>
                <c:ptCount val="1"/>
                <c:pt idx="0">
                  <c:v>Choice </c:v>
                </c:pt>
              </c:strCache>
            </c:strRef>
          </c:tx>
          <c:cat>
            <c:numRef>
              <c:f>'[Worksheet in Rockford Sup Mtg]Sheet1'!$B$1:$I$1</c:f>
              <c:numCache>
                <c:formatCode>General</c:formatCode>
                <c:ptCount val="8"/>
                <c:pt idx="0">
                  <c:v>2003</c:v>
                </c:pt>
                <c:pt idx="1">
                  <c:v>2004</c:v>
                </c:pt>
                <c:pt idx="2">
                  <c:v>2005</c:v>
                </c:pt>
                <c:pt idx="3">
                  <c:v>2006</c:v>
                </c:pt>
                <c:pt idx="4">
                  <c:v>2007</c:v>
                </c:pt>
                <c:pt idx="5">
                  <c:v>2008</c:v>
                </c:pt>
                <c:pt idx="6">
                  <c:v>2009</c:v>
                </c:pt>
                <c:pt idx="7">
                  <c:v>2010</c:v>
                </c:pt>
              </c:numCache>
            </c:numRef>
          </c:cat>
          <c:val>
            <c:numRef>
              <c:f>'[Worksheet in Rockford Sup Mtg]Sheet1'!$B$2:$I$2</c:f>
              <c:numCache>
                <c:formatCode>General</c:formatCode>
                <c:ptCount val="8"/>
                <c:pt idx="0">
                  <c:v>252</c:v>
                </c:pt>
                <c:pt idx="1">
                  <c:v>201</c:v>
                </c:pt>
                <c:pt idx="2">
                  <c:v>128</c:v>
                </c:pt>
                <c:pt idx="3">
                  <c:v>81</c:v>
                </c:pt>
                <c:pt idx="4">
                  <c:v>83</c:v>
                </c:pt>
                <c:pt idx="5">
                  <c:v>99</c:v>
                </c:pt>
                <c:pt idx="6">
                  <c:v>209</c:v>
                </c:pt>
                <c:pt idx="7">
                  <c:v>236</c:v>
                </c:pt>
              </c:numCache>
            </c:numRef>
          </c:val>
        </c:ser>
        <c:ser>
          <c:idx val="1"/>
          <c:order val="1"/>
          <c:tx>
            <c:strRef>
              <c:f>'[Worksheet in Rockford Sup Mtg]Sheet1'!$A$3</c:f>
              <c:strCache>
                <c:ptCount val="1"/>
                <c:pt idx="0">
                  <c:v>Choice/SES</c:v>
                </c:pt>
              </c:strCache>
            </c:strRef>
          </c:tx>
          <c:cat>
            <c:numRef>
              <c:f>'[Worksheet in Rockford Sup Mtg]Sheet1'!$B$1:$I$1</c:f>
              <c:numCache>
                <c:formatCode>General</c:formatCode>
                <c:ptCount val="8"/>
                <c:pt idx="0">
                  <c:v>2003</c:v>
                </c:pt>
                <c:pt idx="1">
                  <c:v>2004</c:v>
                </c:pt>
                <c:pt idx="2">
                  <c:v>2005</c:v>
                </c:pt>
                <c:pt idx="3">
                  <c:v>2006</c:v>
                </c:pt>
                <c:pt idx="4">
                  <c:v>2007</c:v>
                </c:pt>
                <c:pt idx="5">
                  <c:v>2008</c:v>
                </c:pt>
                <c:pt idx="6">
                  <c:v>2009</c:v>
                </c:pt>
                <c:pt idx="7">
                  <c:v>2010</c:v>
                </c:pt>
              </c:numCache>
            </c:numRef>
          </c:cat>
          <c:val>
            <c:numRef>
              <c:f>'[Worksheet in Rockford Sup Mtg]Sheet1'!$B$3:$I$3</c:f>
              <c:numCache>
                <c:formatCode>General</c:formatCode>
                <c:ptCount val="8"/>
                <c:pt idx="0">
                  <c:v>287</c:v>
                </c:pt>
                <c:pt idx="1">
                  <c:v>197</c:v>
                </c:pt>
                <c:pt idx="2">
                  <c:v>115</c:v>
                </c:pt>
                <c:pt idx="3">
                  <c:v>85</c:v>
                </c:pt>
                <c:pt idx="4">
                  <c:v>49</c:v>
                </c:pt>
                <c:pt idx="5">
                  <c:v>64</c:v>
                </c:pt>
                <c:pt idx="6">
                  <c:v>92</c:v>
                </c:pt>
                <c:pt idx="7">
                  <c:v>184</c:v>
                </c:pt>
              </c:numCache>
            </c:numRef>
          </c:val>
        </c:ser>
        <c:ser>
          <c:idx val="2"/>
          <c:order val="2"/>
          <c:tx>
            <c:strRef>
              <c:f>'[Worksheet in Rockford Sup Mtg]Sheet1'!$A$4</c:f>
              <c:strCache>
                <c:ptCount val="1"/>
                <c:pt idx="0">
                  <c:v>Corrective Action </c:v>
                </c:pt>
              </c:strCache>
            </c:strRef>
          </c:tx>
          <c:cat>
            <c:numRef>
              <c:f>'[Worksheet in Rockford Sup Mtg]Sheet1'!$B$1:$I$1</c:f>
              <c:numCache>
                <c:formatCode>General</c:formatCode>
                <c:ptCount val="8"/>
                <c:pt idx="0">
                  <c:v>2003</c:v>
                </c:pt>
                <c:pt idx="1">
                  <c:v>2004</c:v>
                </c:pt>
                <c:pt idx="2">
                  <c:v>2005</c:v>
                </c:pt>
                <c:pt idx="3">
                  <c:v>2006</c:v>
                </c:pt>
                <c:pt idx="4">
                  <c:v>2007</c:v>
                </c:pt>
                <c:pt idx="5">
                  <c:v>2008</c:v>
                </c:pt>
                <c:pt idx="6">
                  <c:v>2009</c:v>
                </c:pt>
                <c:pt idx="7">
                  <c:v>2010</c:v>
                </c:pt>
              </c:numCache>
            </c:numRef>
          </c:cat>
          <c:val>
            <c:numRef>
              <c:f>'[Worksheet in Rockford Sup Mtg]Sheet1'!$B$4:$I$4</c:f>
              <c:numCache>
                <c:formatCode>General</c:formatCode>
                <c:ptCount val="8"/>
                <c:pt idx="0">
                  <c:v>23</c:v>
                </c:pt>
                <c:pt idx="1">
                  <c:v>240</c:v>
                </c:pt>
                <c:pt idx="2">
                  <c:v>151</c:v>
                </c:pt>
                <c:pt idx="3">
                  <c:v>93</c:v>
                </c:pt>
                <c:pt idx="4">
                  <c:v>46</c:v>
                </c:pt>
                <c:pt idx="5">
                  <c:v>37</c:v>
                </c:pt>
                <c:pt idx="6">
                  <c:v>48</c:v>
                </c:pt>
                <c:pt idx="7">
                  <c:v>86</c:v>
                </c:pt>
              </c:numCache>
            </c:numRef>
          </c:val>
        </c:ser>
        <c:ser>
          <c:idx val="3"/>
          <c:order val="3"/>
          <c:tx>
            <c:strRef>
              <c:f>'[Worksheet in Rockford Sup Mtg]Sheet1'!$A$5</c:f>
              <c:strCache>
                <c:ptCount val="1"/>
                <c:pt idx="0">
                  <c:v>Restructuring </c:v>
                </c:pt>
              </c:strCache>
            </c:strRef>
          </c:tx>
          <c:cat>
            <c:numRef>
              <c:f>'[Worksheet in Rockford Sup Mtg]Sheet1'!$B$1:$I$1</c:f>
              <c:numCache>
                <c:formatCode>General</c:formatCode>
                <c:ptCount val="8"/>
                <c:pt idx="0">
                  <c:v>2003</c:v>
                </c:pt>
                <c:pt idx="1">
                  <c:v>2004</c:v>
                </c:pt>
                <c:pt idx="2">
                  <c:v>2005</c:v>
                </c:pt>
                <c:pt idx="3">
                  <c:v>2006</c:v>
                </c:pt>
                <c:pt idx="4">
                  <c:v>2007</c:v>
                </c:pt>
                <c:pt idx="5">
                  <c:v>2008</c:v>
                </c:pt>
                <c:pt idx="6">
                  <c:v>2009</c:v>
                </c:pt>
                <c:pt idx="7">
                  <c:v>2010</c:v>
                </c:pt>
              </c:numCache>
            </c:numRef>
          </c:cat>
          <c:val>
            <c:numRef>
              <c:f>'[Worksheet in Rockford Sup Mtg]Sheet1'!$B$5:$I$5</c:f>
              <c:numCache>
                <c:formatCode>General</c:formatCode>
                <c:ptCount val="8"/>
                <c:pt idx="1">
                  <c:v>22</c:v>
                </c:pt>
                <c:pt idx="2">
                  <c:v>211</c:v>
                </c:pt>
                <c:pt idx="3">
                  <c:v>176</c:v>
                </c:pt>
                <c:pt idx="4">
                  <c:v>66</c:v>
                </c:pt>
                <c:pt idx="5">
                  <c:v>46</c:v>
                </c:pt>
                <c:pt idx="6">
                  <c:v>36</c:v>
                </c:pt>
                <c:pt idx="7">
                  <c:v>45</c:v>
                </c:pt>
              </c:numCache>
            </c:numRef>
          </c:val>
        </c:ser>
        <c:ser>
          <c:idx val="4"/>
          <c:order val="4"/>
          <c:tx>
            <c:strRef>
              <c:f>'[Worksheet in Rockford Sup Mtg]Sheet1'!$A$6</c:f>
              <c:strCache>
                <c:ptCount val="1"/>
                <c:pt idx="0">
                  <c:v>Restructuring Implementation </c:v>
                </c:pt>
              </c:strCache>
            </c:strRef>
          </c:tx>
          <c:cat>
            <c:numRef>
              <c:f>'[Worksheet in Rockford Sup Mtg]Sheet1'!$B$1:$I$1</c:f>
              <c:numCache>
                <c:formatCode>General</c:formatCode>
                <c:ptCount val="8"/>
                <c:pt idx="0">
                  <c:v>2003</c:v>
                </c:pt>
                <c:pt idx="1">
                  <c:v>2004</c:v>
                </c:pt>
                <c:pt idx="2">
                  <c:v>2005</c:v>
                </c:pt>
                <c:pt idx="3">
                  <c:v>2006</c:v>
                </c:pt>
                <c:pt idx="4">
                  <c:v>2007</c:v>
                </c:pt>
                <c:pt idx="5">
                  <c:v>2008</c:v>
                </c:pt>
                <c:pt idx="6">
                  <c:v>2009</c:v>
                </c:pt>
                <c:pt idx="7">
                  <c:v>2010</c:v>
                </c:pt>
              </c:numCache>
            </c:numRef>
          </c:cat>
          <c:val>
            <c:numRef>
              <c:f>'[Worksheet in Rockford Sup Mtg]Sheet1'!$B$6:$I$6</c:f>
              <c:numCache>
                <c:formatCode>General</c:formatCode>
                <c:ptCount val="8"/>
                <c:pt idx="2">
                  <c:v>20</c:v>
                </c:pt>
                <c:pt idx="3">
                  <c:v>138</c:v>
                </c:pt>
                <c:pt idx="4">
                  <c:v>267</c:v>
                </c:pt>
                <c:pt idx="5">
                  <c:v>312</c:v>
                </c:pt>
                <c:pt idx="6">
                  <c:v>336</c:v>
                </c:pt>
                <c:pt idx="7">
                  <c:v>367</c:v>
                </c:pt>
              </c:numCache>
            </c:numRef>
          </c:val>
        </c:ser>
        <c:dLbls>
          <c:showVal val="1"/>
        </c:dLbls>
        <c:overlap val="100"/>
        <c:axId val="50494464"/>
        <c:axId val="50524928"/>
      </c:barChart>
      <c:catAx>
        <c:axId val="50494464"/>
        <c:scaling>
          <c:orientation val="minMax"/>
        </c:scaling>
        <c:axPos val="l"/>
        <c:numFmt formatCode="General" sourceLinked="1"/>
        <c:tickLblPos val="nextTo"/>
        <c:txPr>
          <a:bodyPr rot="0" vert="horz"/>
          <a:lstStyle/>
          <a:p>
            <a:pPr>
              <a:defRPr/>
            </a:pPr>
            <a:endParaRPr lang="en-US"/>
          </a:p>
        </c:txPr>
        <c:crossAx val="50524928"/>
        <c:crosses val="autoZero"/>
        <c:auto val="1"/>
        <c:lblAlgn val="ctr"/>
        <c:lblOffset val="100"/>
        <c:tickLblSkip val="1"/>
        <c:tickMarkSkip val="1"/>
      </c:catAx>
      <c:valAx>
        <c:axId val="50524928"/>
        <c:scaling>
          <c:orientation val="minMax"/>
          <c:max val="660"/>
          <c:min val="0"/>
        </c:scaling>
        <c:axPos val="b"/>
        <c:majorGridlines/>
        <c:numFmt formatCode="General" sourceLinked="1"/>
        <c:tickLblPos val="nextTo"/>
        <c:txPr>
          <a:bodyPr rot="0" vert="horz"/>
          <a:lstStyle/>
          <a:p>
            <a:pPr>
              <a:defRPr/>
            </a:pPr>
            <a:endParaRPr lang="en-US"/>
          </a:p>
        </c:txPr>
        <c:crossAx val="50494464"/>
        <c:crosses val="autoZero"/>
        <c:crossBetween val="between"/>
        <c:majorUnit val="100"/>
      </c:valAx>
      <c:dTable>
        <c:showHorzBorder val="1"/>
        <c:showVertBorder val="1"/>
        <c:showOutline val="1"/>
        <c:showKeys val="1"/>
        <c:txPr>
          <a:bodyPr/>
          <a:lstStyle/>
          <a:p>
            <a:pPr rtl="0">
              <a:defRPr sz="2400"/>
            </a:pPr>
            <a:endParaRPr lang="en-US"/>
          </a:p>
        </c:txPr>
      </c:dTable>
      <c:spPr>
        <a:noFill/>
        <a:ln w="25400">
          <a:noFill/>
        </a:ln>
      </c:spPr>
    </c:plotArea>
    <c:plotVisOnly val="1"/>
    <c:dispBlanksAs val="gap"/>
  </c:chart>
  <c:txPr>
    <a:bodyPr/>
    <a:lstStyle/>
    <a:p>
      <a:pPr>
        <a:defRPr sz="1200">
          <a:solidFill>
            <a:schemeClr val="bg2"/>
          </a:solidFill>
        </a:defRPr>
      </a:pPr>
      <a:endParaRPr lang="en-US"/>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6B9C4E-05A2-4AF5-829E-741CC9B39224}" type="doc">
      <dgm:prSet loTypeId="urn:microsoft.com/office/officeart/2005/8/layout/cycle3" loCatId="cycle" qsTypeId="urn:microsoft.com/office/officeart/2005/8/quickstyle/3d3" qsCatId="3D" csTypeId="urn:microsoft.com/office/officeart/2005/8/colors/accent1_2" csCatId="accent1" phldr="1"/>
      <dgm:spPr/>
      <dgm:t>
        <a:bodyPr/>
        <a:lstStyle/>
        <a:p>
          <a:endParaRPr lang="en-US"/>
        </a:p>
      </dgm:t>
    </dgm:pt>
    <dgm:pt modelId="{2AC46645-CD09-4160-B12F-2F3B658FBD5D}">
      <dgm:prSet phldrT="[Text]" custT="1"/>
      <dgm:spPr/>
      <dgm:t>
        <a:bodyPr/>
        <a:lstStyle/>
        <a:p>
          <a:r>
            <a:rPr lang="en-US" sz="3600" b="1" dirty="0" smtClean="0">
              <a:latin typeface="Arial Narrow" pitchFamily="34" charset="0"/>
            </a:rPr>
            <a:t>S</a:t>
          </a:r>
          <a:r>
            <a:rPr lang="en-US" sz="3200" b="1" dirty="0" smtClean="0">
              <a:latin typeface="Arial Narrow" pitchFamily="34" charset="0"/>
            </a:rPr>
            <a:t>SoS and RtI</a:t>
          </a:r>
          <a:endParaRPr lang="en-US" sz="3200" b="1" dirty="0">
            <a:latin typeface="Arial Narrow" pitchFamily="34" charset="0"/>
          </a:endParaRPr>
        </a:p>
      </dgm:t>
    </dgm:pt>
    <dgm:pt modelId="{9F774DCD-1A5D-4060-B9C0-54F0872F60B9}" type="parTrans" cxnId="{84EA5669-B506-421A-AEC5-3B3482C28652}">
      <dgm:prSet/>
      <dgm:spPr/>
      <dgm:t>
        <a:bodyPr/>
        <a:lstStyle/>
        <a:p>
          <a:endParaRPr lang="en-US"/>
        </a:p>
      </dgm:t>
    </dgm:pt>
    <dgm:pt modelId="{EA5221AA-78D8-4CD1-AE6B-389D7D028C54}" type="sibTrans" cxnId="{84EA5669-B506-421A-AEC5-3B3482C28652}">
      <dgm:prSet/>
      <dgm:spPr/>
      <dgm:t>
        <a:bodyPr/>
        <a:lstStyle/>
        <a:p>
          <a:endParaRPr lang="en-US" dirty="0"/>
        </a:p>
      </dgm:t>
    </dgm:pt>
    <dgm:pt modelId="{CA8402E7-B685-4735-91AE-CF8194A94590}">
      <dgm:prSet phldrT="[Text]" custT="1"/>
      <dgm:spPr/>
      <dgm:t>
        <a:bodyPr/>
        <a:lstStyle/>
        <a:p>
          <a:r>
            <a:rPr lang="en-US" sz="3200" b="1" dirty="0" smtClean="0">
              <a:latin typeface="Arial Narrow" pitchFamily="34" charset="0"/>
            </a:rPr>
            <a:t>Learning Supports</a:t>
          </a:r>
          <a:endParaRPr lang="en-US" sz="3200" b="1" dirty="0">
            <a:latin typeface="Arial Narrow" pitchFamily="34" charset="0"/>
          </a:endParaRPr>
        </a:p>
      </dgm:t>
    </dgm:pt>
    <dgm:pt modelId="{5CA074DC-12E2-4E7A-9399-74A3150E4244}" type="parTrans" cxnId="{98705FFC-1D1F-4668-AE67-8407132F36C5}">
      <dgm:prSet/>
      <dgm:spPr/>
      <dgm:t>
        <a:bodyPr/>
        <a:lstStyle/>
        <a:p>
          <a:endParaRPr lang="en-US"/>
        </a:p>
      </dgm:t>
    </dgm:pt>
    <dgm:pt modelId="{215A77D2-5147-438B-B74D-44CC13661087}" type="sibTrans" cxnId="{98705FFC-1D1F-4668-AE67-8407132F36C5}">
      <dgm:prSet/>
      <dgm:spPr/>
      <dgm:t>
        <a:bodyPr/>
        <a:lstStyle/>
        <a:p>
          <a:endParaRPr lang="en-US" dirty="0"/>
        </a:p>
      </dgm:t>
    </dgm:pt>
    <dgm:pt modelId="{83536A65-ED19-4A39-AE4A-50D84A31CFB8}">
      <dgm:prSet phldrT="[Text]" custT="1"/>
      <dgm:spPr/>
      <dgm:t>
        <a:bodyPr/>
        <a:lstStyle/>
        <a:p>
          <a:r>
            <a:rPr lang="en-US" sz="3200" b="1" dirty="0" smtClean="0">
              <a:latin typeface="Arial Narrow" pitchFamily="34" charset="0"/>
            </a:rPr>
            <a:t>Common Core</a:t>
          </a:r>
          <a:endParaRPr lang="en-US" sz="3200" b="1" dirty="0">
            <a:latin typeface="Arial Narrow" pitchFamily="34" charset="0"/>
          </a:endParaRPr>
        </a:p>
      </dgm:t>
    </dgm:pt>
    <dgm:pt modelId="{18DA349E-ABF5-4967-B1E9-41EF294B0097}" type="parTrans" cxnId="{7A4A6FDF-D749-4445-B2D6-96874639DCC9}">
      <dgm:prSet/>
      <dgm:spPr/>
      <dgm:t>
        <a:bodyPr/>
        <a:lstStyle/>
        <a:p>
          <a:endParaRPr lang="en-US"/>
        </a:p>
      </dgm:t>
    </dgm:pt>
    <dgm:pt modelId="{CC056BA4-8CCB-42A5-8DF6-4AA59D82AD78}" type="sibTrans" cxnId="{7A4A6FDF-D749-4445-B2D6-96874639DCC9}">
      <dgm:prSet/>
      <dgm:spPr/>
      <dgm:t>
        <a:bodyPr/>
        <a:lstStyle/>
        <a:p>
          <a:endParaRPr lang="en-US" dirty="0"/>
        </a:p>
      </dgm:t>
    </dgm:pt>
    <dgm:pt modelId="{9B7EC1F9-E325-409E-866B-2FA8CAB5CE40}">
      <dgm:prSet phldrT="[Text]" custT="1"/>
      <dgm:spPr/>
      <dgm:t>
        <a:bodyPr/>
        <a:lstStyle/>
        <a:p>
          <a:r>
            <a:rPr lang="en-US" sz="3600" b="1" dirty="0" smtClean="0">
              <a:latin typeface="Arial Narrow" pitchFamily="34" charset="0"/>
            </a:rPr>
            <a:t>CII</a:t>
          </a:r>
          <a:endParaRPr lang="en-US" sz="3600" b="1" dirty="0">
            <a:latin typeface="Arial Narrow" pitchFamily="34" charset="0"/>
          </a:endParaRPr>
        </a:p>
      </dgm:t>
    </dgm:pt>
    <dgm:pt modelId="{83CAF845-6EDF-4FCE-889C-10AFF61E1FBB}" type="parTrans" cxnId="{BF170856-F9A6-4AC0-A930-4E76B2D44C6C}">
      <dgm:prSet/>
      <dgm:spPr/>
      <dgm:t>
        <a:bodyPr/>
        <a:lstStyle/>
        <a:p>
          <a:endParaRPr lang="en-US"/>
        </a:p>
      </dgm:t>
    </dgm:pt>
    <dgm:pt modelId="{AF309D01-A101-4146-BFA0-8110FE9528F5}" type="sibTrans" cxnId="{BF170856-F9A6-4AC0-A930-4E76B2D44C6C}">
      <dgm:prSet/>
      <dgm:spPr/>
      <dgm:t>
        <a:bodyPr/>
        <a:lstStyle/>
        <a:p>
          <a:endParaRPr lang="en-US" dirty="0"/>
        </a:p>
      </dgm:t>
    </dgm:pt>
    <dgm:pt modelId="{CD0A6E42-54F5-4164-BF7D-C1B458DC94FE}">
      <dgm:prSet custT="1"/>
      <dgm:spPr/>
      <dgm:t>
        <a:bodyPr/>
        <a:lstStyle/>
        <a:p>
          <a:r>
            <a:rPr lang="en-US" sz="3600" b="1" dirty="0" smtClean="0">
              <a:latin typeface="Arial Narrow" pitchFamily="34" charset="0"/>
            </a:rPr>
            <a:t>ELL</a:t>
          </a:r>
          <a:endParaRPr lang="en-US" sz="3600" b="1" dirty="0">
            <a:latin typeface="Arial Narrow" pitchFamily="34" charset="0"/>
          </a:endParaRPr>
        </a:p>
      </dgm:t>
    </dgm:pt>
    <dgm:pt modelId="{81C4FBFC-DD76-46C3-B702-E45F8DBE597F}" type="parTrans" cxnId="{1585C9D1-BC24-47A8-9C36-187C957219FD}">
      <dgm:prSet/>
      <dgm:spPr/>
      <dgm:t>
        <a:bodyPr/>
        <a:lstStyle/>
        <a:p>
          <a:endParaRPr lang="en-US"/>
        </a:p>
      </dgm:t>
    </dgm:pt>
    <dgm:pt modelId="{F01F4CE2-C6C7-4162-93F4-478A377EE9AE}" type="sibTrans" cxnId="{1585C9D1-BC24-47A8-9C36-187C957219FD}">
      <dgm:prSet/>
      <dgm:spPr/>
      <dgm:t>
        <a:bodyPr/>
        <a:lstStyle/>
        <a:p>
          <a:endParaRPr lang="en-US" dirty="0"/>
        </a:p>
      </dgm:t>
    </dgm:pt>
    <dgm:pt modelId="{3D84D328-854A-4FEF-85BD-E02B20152D21}">
      <dgm:prSet custT="1"/>
      <dgm:spPr/>
      <dgm:t>
        <a:bodyPr/>
        <a:lstStyle/>
        <a:p>
          <a:r>
            <a:rPr lang="en-US" sz="3200" b="1" dirty="0" smtClean="0">
              <a:latin typeface="Arial Narrow" pitchFamily="34" charset="0"/>
            </a:rPr>
            <a:t>Innovation and Improvement</a:t>
          </a:r>
          <a:endParaRPr lang="en-US" sz="3200" b="1" dirty="0">
            <a:latin typeface="Arial Narrow" pitchFamily="34" charset="0"/>
          </a:endParaRPr>
        </a:p>
      </dgm:t>
    </dgm:pt>
    <dgm:pt modelId="{DC7C2CD2-8DD3-45AB-A88F-FA758DA94DDA}" type="parTrans" cxnId="{C1D1A01F-7173-4F16-934D-D363C7C785B6}">
      <dgm:prSet/>
      <dgm:spPr/>
      <dgm:t>
        <a:bodyPr/>
        <a:lstStyle/>
        <a:p>
          <a:endParaRPr lang="en-US"/>
        </a:p>
      </dgm:t>
    </dgm:pt>
    <dgm:pt modelId="{6BE53310-A7B8-4084-9C45-0E90C1B9FD32}" type="sibTrans" cxnId="{C1D1A01F-7173-4F16-934D-D363C7C785B6}">
      <dgm:prSet/>
      <dgm:spPr/>
      <dgm:t>
        <a:bodyPr/>
        <a:lstStyle/>
        <a:p>
          <a:endParaRPr lang="en-US" dirty="0"/>
        </a:p>
      </dgm:t>
    </dgm:pt>
    <dgm:pt modelId="{B544E859-FF18-46E1-AA60-2668105D34E4}" type="pres">
      <dgm:prSet presAssocID="{3E6B9C4E-05A2-4AF5-829E-741CC9B39224}" presName="Name0" presStyleCnt="0">
        <dgm:presLayoutVars>
          <dgm:dir/>
          <dgm:resizeHandles val="exact"/>
        </dgm:presLayoutVars>
      </dgm:prSet>
      <dgm:spPr/>
      <dgm:t>
        <a:bodyPr/>
        <a:lstStyle/>
        <a:p>
          <a:endParaRPr lang="en-US"/>
        </a:p>
      </dgm:t>
    </dgm:pt>
    <dgm:pt modelId="{71FAF8B5-3878-406B-B862-6E838E4B2D20}" type="pres">
      <dgm:prSet presAssocID="{3E6B9C4E-05A2-4AF5-829E-741CC9B39224}" presName="cycle" presStyleCnt="0"/>
      <dgm:spPr/>
      <dgm:t>
        <a:bodyPr/>
        <a:lstStyle/>
        <a:p>
          <a:endParaRPr lang="en-US"/>
        </a:p>
      </dgm:t>
    </dgm:pt>
    <dgm:pt modelId="{FDCFF01E-5C80-4EE8-9DBC-F072E6C1480F}" type="pres">
      <dgm:prSet presAssocID="{2AC46645-CD09-4160-B12F-2F3B658FBD5D}" presName="nodeFirstNode" presStyleLbl="node1" presStyleIdx="0" presStyleCnt="6">
        <dgm:presLayoutVars>
          <dgm:bulletEnabled val="1"/>
        </dgm:presLayoutVars>
      </dgm:prSet>
      <dgm:spPr/>
      <dgm:t>
        <a:bodyPr/>
        <a:lstStyle/>
        <a:p>
          <a:endParaRPr lang="en-US"/>
        </a:p>
      </dgm:t>
    </dgm:pt>
    <dgm:pt modelId="{46887BDC-C5FC-43DB-AAED-F554CB51BCDD}" type="pres">
      <dgm:prSet presAssocID="{EA5221AA-78D8-4CD1-AE6B-389D7D028C54}" presName="sibTransFirstNode" presStyleLbl="bgShp" presStyleIdx="0" presStyleCnt="1"/>
      <dgm:spPr/>
      <dgm:t>
        <a:bodyPr/>
        <a:lstStyle/>
        <a:p>
          <a:endParaRPr lang="en-US"/>
        </a:p>
      </dgm:t>
    </dgm:pt>
    <dgm:pt modelId="{B5801DB7-A8F6-4873-8746-C5D4E61C4F81}" type="pres">
      <dgm:prSet presAssocID="{CA8402E7-B685-4735-91AE-CF8194A94590}" presName="nodeFollowingNodes" presStyleLbl="node1" presStyleIdx="1" presStyleCnt="6">
        <dgm:presLayoutVars>
          <dgm:bulletEnabled val="1"/>
        </dgm:presLayoutVars>
      </dgm:prSet>
      <dgm:spPr/>
      <dgm:t>
        <a:bodyPr/>
        <a:lstStyle/>
        <a:p>
          <a:endParaRPr lang="en-US"/>
        </a:p>
      </dgm:t>
    </dgm:pt>
    <dgm:pt modelId="{18AA3E7B-B5EC-4C17-B214-54099460088D}" type="pres">
      <dgm:prSet presAssocID="{83536A65-ED19-4A39-AE4A-50D84A31CFB8}" presName="nodeFollowingNodes" presStyleLbl="node1" presStyleIdx="2" presStyleCnt="6">
        <dgm:presLayoutVars>
          <dgm:bulletEnabled val="1"/>
        </dgm:presLayoutVars>
      </dgm:prSet>
      <dgm:spPr/>
      <dgm:t>
        <a:bodyPr/>
        <a:lstStyle/>
        <a:p>
          <a:endParaRPr lang="en-US"/>
        </a:p>
      </dgm:t>
    </dgm:pt>
    <dgm:pt modelId="{52EC7D09-AAE1-463E-BFDF-1C3B3A26DA8A}" type="pres">
      <dgm:prSet presAssocID="{CD0A6E42-54F5-4164-BF7D-C1B458DC94FE}" presName="nodeFollowingNodes" presStyleLbl="node1" presStyleIdx="3" presStyleCnt="6">
        <dgm:presLayoutVars>
          <dgm:bulletEnabled val="1"/>
        </dgm:presLayoutVars>
      </dgm:prSet>
      <dgm:spPr/>
      <dgm:t>
        <a:bodyPr/>
        <a:lstStyle/>
        <a:p>
          <a:endParaRPr lang="en-US"/>
        </a:p>
      </dgm:t>
    </dgm:pt>
    <dgm:pt modelId="{3752E267-634E-466B-875B-6716A61451B3}" type="pres">
      <dgm:prSet presAssocID="{9B7EC1F9-E325-409E-866B-2FA8CAB5CE40}" presName="nodeFollowingNodes" presStyleLbl="node1" presStyleIdx="4" presStyleCnt="6">
        <dgm:presLayoutVars>
          <dgm:bulletEnabled val="1"/>
        </dgm:presLayoutVars>
      </dgm:prSet>
      <dgm:spPr/>
      <dgm:t>
        <a:bodyPr/>
        <a:lstStyle/>
        <a:p>
          <a:endParaRPr lang="en-US"/>
        </a:p>
      </dgm:t>
    </dgm:pt>
    <dgm:pt modelId="{DDD8CD4B-6D02-478C-91CB-D8DF7F382CCF}" type="pres">
      <dgm:prSet presAssocID="{3D84D328-854A-4FEF-85BD-E02B20152D21}" presName="nodeFollowingNodes" presStyleLbl="node1" presStyleIdx="5" presStyleCnt="6" custScaleX="140700" custScaleY="147719" custRadScaleRad="107236" custRadScaleInc="-17128">
        <dgm:presLayoutVars>
          <dgm:bulletEnabled val="1"/>
        </dgm:presLayoutVars>
      </dgm:prSet>
      <dgm:spPr/>
      <dgm:t>
        <a:bodyPr/>
        <a:lstStyle/>
        <a:p>
          <a:endParaRPr lang="en-US"/>
        </a:p>
      </dgm:t>
    </dgm:pt>
  </dgm:ptLst>
  <dgm:cxnLst>
    <dgm:cxn modelId="{BF170856-F9A6-4AC0-A930-4E76B2D44C6C}" srcId="{3E6B9C4E-05A2-4AF5-829E-741CC9B39224}" destId="{9B7EC1F9-E325-409E-866B-2FA8CAB5CE40}" srcOrd="4" destOrd="0" parTransId="{83CAF845-6EDF-4FCE-889C-10AFF61E1FBB}" sibTransId="{AF309D01-A101-4146-BFA0-8110FE9528F5}"/>
    <dgm:cxn modelId="{1585C9D1-BC24-47A8-9C36-187C957219FD}" srcId="{3E6B9C4E-05A2-4AF5-829E-741CC9B39224}" destId="{CD0A6E42-54F5-4164-BF7D-C1B458DC94FE}" srcOrd="3" destOrd="0" parTransId="{81C4FBFC-DD76-46C3-B702-E45F8DBE597F}" sibTransId="{F01F4CE2-C6C7-4162-93F4-478A377EE9AE}"/>
    <dgm:cxn modelId="{7F36C3C1-5F2B-4BE9-AC31-EE73358A2023}" type="presOf" srcId="{CD0A6E42-54F5-4164-BF7D-C1B458DC94FE}" destId="{52EC7D09-AAE1-463E-BFDF-1C3B3A26DA8A}" srcOrd="0" destOrd="0" presId="urn:microsoft.com/office/officeart/2005/8/layout/cycle3"/>
    <dgm:cxn modelId="{77E9B8BF-F8CD-4C9D-8A12-8164A20CD2D9}" type="presOf" srcId="{2AC46645-CD09-4160-B12F-2F3B658FBD5D}" destId="{FDCFF01E-5C80-4EE8-9DBC-F072E6C1480F}" srcOrd="0" destOrd="0" presId="urn:microsoft.com/office/officeart/2005/8/layout/cycle3"/>
    <dgm:cxn modelId="{84EA5669-B506-421A-AEC5-3B3482C28652}" srcId="{3E6B9C4E-05A2-4AF5-829E-741CC9B39224}" destId="{2AC46645-CD09-4160-B12F-2F3B658FBD5D}" srcOrd="0" destOrd="0" parTransId="{9F774DCD-1A5D-4060-B9C0-54F0872F60B9}" sibTransId="{EA5221AA-78D8-4CD1-AE6B-389D7D028C54}"/>
    <dgm:cxn modelId="{7A4A6FDF-D749-4445-B2D6-96874639DCC9}" srcId="{3E6B9C4E-05A2-4AF5-829E-741CC9B39224}" destId="{83536A65-ED19-4A39-AE4A-50D84A31CFB8}" srcOrd="2" destOrd="0" parTransId="{18DA349E-ABF5-4967-B1E9-41EF294B0097}" sibTransId="{CC056BA4-8CCB-42A5-8DF6-4AA59D82AD78}"/>
    <dgm:cxn modelId="{CFE4015D-2545-49B4-A721-98B91E99031C}" type="presOf" srcId="{83536A65-ED19-4A39-AE4A-50D84A31CFB8}" destId="{18AA3E7B-B5EC-4C17-B214-54099460088D}" srcOrd="0" destOrd="0" presId="urn:microsoft.com/office/officeart/2005/8/layout/cycle3"/>
    <dgm:cxn modelId="{3019FB25-3054-4BF0-AFF4-B71FBCA543B6}" type="presOf" srcId="{3E6B9C4E-05A2-4AF5-829E-741CC9B39224}" destId="{B544E859-FF18-46E1-AA60-2668105D34E4}" srcOrd="0" destOrd="0" presId="urn:microsoft.com/office/officeart/2005/8/layout/cycle3"/>
    <dgm:cxn modelId="{147528B9-3043-46C8-9BF5-7B17F619A1E8}" type="presOf" srcId="{CA8402E7-B685-4735-91AE-CF8194A94590}" destId="{B5801DB7-A8F6-4873-8746-C5D4E61C4F81}" srcOrd="0" destOrd="0" presId="urn:microsoft.com/office/officeart/2005/8/layout/cycle3"/>
    <dgm:cxn modelId="{B7731A08-76EC-4BE3-972A-E44D0EF080AE}" type="presOf" srcId="{9B7EC1F9-E325-409E-866B-2FA8CAB5CE40}" destId="{3752E267-634E-466B-875B-6716A61451B3}" srcOrd="0" destOrd="0" presId="urn:microsoft.com/office/officeart/2005/8/layout/cycle3"/>
    <dgm:cxn modelId="{C1D1A01F-7173-4F16-934D-D363C7C785B6}" srcId="{3E6B9C4E-05A2-4AF5-829E-741CC9B39224}" destId="{3D84D328-854A-4FEF-85BD-E02B20152D21}" srcOrd="5" destOrd="0" parTransId="{DC7C2CD2-8DD3-45AB-A88F-FA758DA94DDA}" sibTransId="{6BE53310-A7B8-4084-9C45-0E90C1B9FD32}"/>
    <dgm:cxn modelId="{98705FFC-1D1F-4668-AE67-8407132F36C5}" srcId="{3E6B9C4E-05A2-4AF5-829E-741CC9B39224}" destId="{CA8402E7-B685-4735-91AE-CF8194A94590}" srcOrd="1" destOrd="0" parTransId="{5CA074DC-12E2-4E7A-9399-74A3150E4244}" sibTransId="{215A77D2-5147-438B-B74D-44CC13661087}"/>
    <dgm:cxn modelId="{49864D6B-2CAF-448A-BAA5-5C7546ED374E}" type="presOf" srcId="{EA5221AA-78D8-4CD1-AE6B-389D7D028C54}" destId="{46887BDC-C5FC-43DB-AAED-F554CB51BCDD}" srcOrd="0" destOrd="0" presId="urn:microsoft.com/office/officeart/2005/8/layout/cycle3"/>
    <dgm:cxn modelId="{0757401C-4A96-4E2C-B6FB-74D23ADE3AE2}" type="presOf" srcId="{3D84D328-854A-4FEF-85BD-E02B20152D21}" destId="{DDD8CD4B-6D02-478C-91CB-D8DF7F382CCF}" srcOrd="0" destOrd="0" presId="urn:microsoft.com/office/officeart/2005/8/layout/cycle3"/>
    <dgm:cxn modelId="{03932271-BC98-4BB2-9E06-5E8AFE174126}" type="presParOf" srcId="{B544E859-FF18-46E1-AA60-2668105D34E4}" destId="{71FAF8B5-3878-406B-B862-6E838E4B2D20}" srcOrd="0" destOrd="0" presId="urn:microsoft.com/office/officeart/2005/8/layout/cycle3"/>
    <dgm:cxn modelId="{A5B386E3-25FE-48C0-A26C-340A0F22780C}" type="presParOf" srcId="{71FAF8B5-3878-406B-B862-6E838E4B2D20}" destId="{FDCFF01E-5C80-4EE8-9DBC-F072E6C1480F}" srcOrd="0" destOrd="0" presId="urn:microsoft.com/office/officeart/2005/8/layout/cycle3"/>
    <dgm:cxn modelId="{BDAFA533-1978-443A-9F9E-E70A580EB321}" type="presParOf" srcId="{71FAF8B5-3878-406B-B862-6E838E4B2D20}" destId="{46887BDC-C5FC-43DB-AAED-F554CB51BCDD}" srcOrd="1" destOrd="0" presId="urn:microsoft.com/office/officeart/2005/8/layout/cycle3"/>
    <dgm:cxn modelId="{04CC339A-DC42-4026-AA67-AD166CDAF846}" type="presParOf" srcId="{71FAF8B5-3878-406B-B862-6E838E4B2D20}" destId="{B5801DB7-A8F6-4873-8746-C5D4E61C4F81}" srcOrd="2" destOrd="0" presId="urn:microsoft.com/office/officeart/2005/8/layout/cycle3"/>
    <dgm:cxn modelId="{9B473AD7-9C7C-4E88-A22E-C495F1DFEFD9}" type="presParOf" srcId="{71FAF8B5-3878-406B-B862-6E838E4B2D20}" destId="{18AA3E7B-B5EC-4C17-B214-54099460088D}" srcOrd="3" destOrd="0" presId="urn:microsoft.com/office/officeart/2005/8/layout/cycle3"/>
    <dgm:cxn modelId="{E48E5038-7CCC-45B9-A5A0-1F4558DBC15E}" type="presParOf" srcId="{71FAF8B5-3878-406B-B862-6E838E4B2D20}" destId="{52EC7D09-AAE1-463E-BFDF-1C3B3A26DA8A}" srcOrd="4" destOrd="0" presId="urn:microsoft.com/office/officeart/2005/8/layout/cycle3"/>
    <dgm:cxn modelId="{04F2E754-3B0A-4146-8E6D-15A7B5A959B3}" type="presParOf" srcId="{71FAF8B5-3878-406B-B862-6E838E4B2D20}" destId="{3752E267-634E-466B-875B-6716A61451B3}" srcOrd="5" destOrd="0" presId="urn:microsoft.com/office/officeart/2005/8/layout/cycle3"/>
    <dgm:cxn modelId="{AD6597A1-5AE0-4E78-962E-8C159BC4A8E0}" type="presParOf" srcId="{71FAF8B5-3878-406B-B862-6E838E4B2D20}" destId="{DDD8CD4B-6D02-478C-91CB-D8DF7F382CCF}" srcOrd="6" destOrd="0" presId="urn:microsoft.com/office/officeart/2005/8/layout/cycle3"/>
  </dgm:cxnLst>
  <dgm:bg/>
  <dgm:whole>
    <a:ln w="57150"/>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FD95E2-5723-4FEC-B06C-4CDC796EB896}" type="doc">
      <dgm:prSet loTypeId="urn:microsoft.com/office/officeart/2005/8/layout/pyramid1" loCatId="pyramid" qsTypeId="urn:microsoft.com/office/officeart/2005/8/quickstyle/3d3" qsCatId="3D" csTypeId="urn:microsoft.com/office/officeart/2005/8/colors/colorful2" csCatId="colorful" phldr="1"/>
      <dgm:spPr/>
    </dgm:pt>
    <dgm:pt modelId="{0EBF027D-976C-43AD-8B60-0896E5369199}">
      <dgm:prSet phldrT="[Text]" custT="1"/>
      <dgm:spPr>
        <a:solidFill>
          <a:srgbClr val="FF0000"/>
        </a:solidFill>
      </dgm:spPr>
      <dgm:t>
        <a:bodyPr/>
        <a:lstStyle/>
        <a:p>
          <a:r>
            <a:rPr lang="en-US" sz="2400" b="1" dirty="0" smtClean="0">
              <a:solidFill>
                <a:schemeClr val="bg1"/>
              </a:solidFill>
              <a:latin typeface="Arial Narrow" pitchFamily="34" charset="0"/>
            </a:rPr>
            <a:t>Level 4</a:t>
          </a:r>
          <a:r>
            <a:rPr lang="en-US" sz="2400" b="1" smtClean="0">
              <a:solidFill>
                <a:schemeClr val="bg1"/>
              </a:solidFill>
              <a:latin typeface="Arial Narrow" pitchFamily="34" charset="0"/>
            </a:rPr>
            <a:t>: </a:t>
          </a:r>
        </a:p>
        <a:p>
          <a:r>
            <a:rPr lang="en-US" sz="2400" b="1" smtClean="0">
              <a:solidFill>
                <a:schemeClr val="bg1"/>
              </a:solidFill>
              <a:latin typeface="Arial Narrow" pitchFamily="34" charset="0"/>
            </a:rPr>
            <a:t>State </a:t>
          </a:r>
          <a:r>
            <a:rPr lang="en-US" sz="2400" b="1" dirty="0" smtClean="0">
              <a:solidFill>
                <a:schemeClr val="bg1"/>
              </a:solidFill>
              <a:latin typeface="Arial Narrow" pitchFamily="34" charset="0"/>
            </a:rPr>
            <a:t>Takeover</a:t>
          </a:r>
          <a:endParaRPr lang="en-US" sz="2400" b="1" dirty="0">
            <a:solidFill>
              <a:schemeClr val="bg1"/>
            </a:solidFill>
            <a:latin typeface="Arial Narrow" pitchFamily="34" charset="0"/>
          </a:endParaRPr>
        </a:p>
      </dgm:t>
    </dgm:pt>
    <dgm:pt modelId="{ED196EF7-1B93-4C72-A565-A1A8431D482C}" type="parTrans" cxnId="{6C033532-3DE6-405D-B950-286B89134D64}">
      <dgm:prSet/>
      <dgm:spPr/>
      <dgm:t>
        <a:bodyPr/>
        <a:lstStyle/>
        <a:p>
          <a:endParaRPr lang="en-US"/>
        </a:p>
      </dgm:t>
    </dgm:pt>
    <dgm:pt modelId="{7F8CD8B2-791B-428A-82BF-0C11AE45A928}" type="sibTrans" cxnId="{6C033532-3DE6-405D-B950-286B89134D64}">
      <dgm:prSet/>
      <dgm:spPr/>
      <dgm:t>
        <a:bodyPr/>
        <a:lstStyle/>
        <a:p>
          <a:endParaRPr lang="en-US"/>
        </a:p>
      </dgm:t>
    </dgm:pt>
    <dgm:pt modelId="{69DB0359-0F8B-42B1-AFB3-727068E074C1}">
      <dgm:prSet phldrT="[Text]" custT="1"/>
      <dgm:spPr>
        <a:solidFill>
          <a:srgbClr val="FFC000"/>
        </a:solidFill>
      </dgm:spPr>
      <dgm:t>
        <a:bodyPr/>
        <a:lstStyle/>
        <a:p>
          <a:r>
            <a:rPr lang="en-US" sz="2400" b="1" dirty="0" smtClean="0">
              <a:solidFill>
                <a:schemeClr val="bg1"/>
              </a:solidFill>
              <a:latin typeface="Arial Narrow" pitchFamily="34" charset="0"/>
            </a:rPr>
            <a:t>Level 3:   </a:t>
          </a:r>
        </a:p>
        <a:p>
          <a:r>
            <a:rPr lang="en-US" sz="2400" b="1" dirty="0" smtClean="0">
              <a:solidFill>
                <a:schemeClr val="bg1"/>
              </a:solidFill>
              <a:latin typeface="Arial Narrow" pitchFamily="34" charset="0"/>
            </a:rPr>
            <a:t>SIG 1003(g)</a:t>
          </a:r>
          <a:endParaRPr lang="en-US" sz="2400" b="1" dirty="0">
            <a:solidFill>
              <a:schemeClr val="bg1"/>
            </a:solidFill>
            <a:latin typeface="Arial Narrow" pitchFamily="34" charset="0"/>
          </a:endParaRPr>
        </a:p>
      </dgm:t>
    </dgm:pt>
    <dgm:pt modelId="{E24B0F39-DC29-47B8-A185-3A1A7F9BA33C}" type="parTrans" cxnId="{45EDAF32-8183-44D6-8407-22603FF6E48D}">
      <dgm:prSet/>
      <dgm:spPr/>
      <dgm:t>
        <a:bodyPr/>
        <a:lstStyle/>
        <a:p>
          <a:endParaRPr lang="en-US"/>
        </a:p>
      </dgm:t>
    </dgm:pt>
    <dgm:pt modelId="{EB894C51-636D-4D46-8567-2B2D039B6CE7}" type="sibTrans" cxnId="{45EDAF32-8183-44D6-8407-22603FF6E48D}">
      <dgm:prSet/>
      <dgm:spPr/>
      <dgm:t>
        <a:bodyPr/>
        <a:lstStyle/>
        <a:p>
          <a:endParaRPr lang="en-US"/>
        </a:p>
      </dgm:t>
    </dgm:pt>
    <dgm:pt modelId="{F2413357-ACA1-42D0-B659-41DB763BED92}">
      <dgm:prSet custT="1"/>
      <dgm:spPr>
        <a:solidFill>
          <a:srgbClr val="00B050"/>
        </a:solidFill>
      </dgm:spPr>
      <dgm:t>
        <a:bodyPr/>
        <a:lstStyle/>
        <a:p>
          <a:r>
            <a:rPr lang="en-US" sz="2400" b="1" dirty="0" smtClean="0">
              <a:solidFill>
                <a:schemeClr val="bg1"/>
              </a:solidFill>
              <a:latin typeface="Arial Narrow" pitchFamily="34" charset="0"/>
            </a:rPr>
            <a:t>Level 1: </a:t>
          </a:r>
        </a:p>
        <a:p>
          <a:r>
            <a:rPr lang="en-US" sz="2400" b="1" dirty="0" smtClean="0">
              <a:solidFill>
                <a:schemeClr val="bg1"/>
              </a:solidFill>
              <a:latin typeface="Arial Narrow" pitchFamily="34" charset="0"/>
            </a:rPr>
            <a:t>All</a:t>
          </a:r>
        </a:p>
        <a:p>
          <a:r>
            <a:rPr lang="en-US" sz="2400" b="1" dirty="0" smtClean="0">
              <a:solidFill>
                <a:schemeClr val="bg1"/>
              </a:solidFill>
              <a:latin typeface="Arial Narrow" pitchFamily="34" charset="0"/>
            </a:rPr>
            <a:t> (Pilot Districts and Opt Ins)</a:t>
          </a:r>
          <a:endParaRPr lang="en-US" sz="2400" b="1" dirty="0">
            <a:solidFill>
              <a:schemeClr val="bg1"/>
            </a:solidFill>
            <a:latin typeface="Arial Narrow" pitchFamily="34" charset="0"/>
          </a:endParaRPr>
        </a:p>
      </dgm:t>
    </dgm:pt>
    <dgm:pt modelId="{B91C2001-1841-4A29-BB26-97F74FA36DD8}" type="parTrans" cxnId="{C00ECA24-A85A-4C4D-B3ED-048C411AD48A}">
      <dgm:prSet/>
      <dgm:spPr/>
      <dgm:t>
        <a:bodyPr/>
        <a:lstStyle/>
        <a:p>
          <a:endParaRPr lang="en-US"/>
        </a:p>
      </dgm:t>
    </dgm:pt>
    <dgm:pt modelId="{ACFCEBEB-ACEA-47FC-B5CA-28F64AA27072}" type="sibTrans" cxnId="{C00ECA24-A85A-4C4D-B3ED-048C411AD48A}">
      <dgm:prSet/>
      <dgm:spPr/>
      <dgm:t>
        <a:bodyPr/>
        <a:lstStyle/>
        <a:p>
          <a:endParaRPr lang="en-US"/>
        </a:p>
      </dgm:t>
    </dgm:pt>
    <dgm:pt modelId="{697A56AA-78DC-4F18-9610-D0F7438B00DD}">
      <dgm:prSet phldrT="[Text]" custT="1"/>
      <dgm:spPr>
        <a:solidFill>
          <a:srgbClr val="FFFF00"/>
        </a:solidFill>
      </dgm:spPr>
      <dgm:t>
        <a:bodyPr/>
        <a:lstStyle/>
        <a:p>
          <a:r>
            <a:rPr lang="en-US" sz="2400" b="1" dirty="0" smtClean="0">
              <a:solidFill>
                <a:schemeClr val="bg1"/>
              </a:solidFill>
              <a:latin typeface="Arial Narrow" pitchFamily="34" charset="0"/>
            </a:rPr>
            <a:t>Level 2: </a:t>
          </a:r>
        </a:p>
        <a:p>
          <a:r>
            <a:rPr lang="en-US" sz="2400" b="1" dirty="0" smtClean="0">
              <a:solidFill>
                <a:schemeClr val="bg1"/>
              </a:solidFill>
              <a:latin typeface="Arial Narrow" pitchFamily="34" charset="0"/>
            </a:rPr>
            <a:t>Required  Rising Star Users        </a:t>
          </a:r>
        </a:p>
        <a:p>
          <a:r>
            <a:rPr lang="en-US" sz="2400" b="1" dirty="0" smtClean="0">
              <a:solidFill>
                <a:schemeClr val="bg1"/>
              </a:solidFill>
              <a:latin typeface="Arial Narrow" pitchFamily="34" charset="0"/>
            </a:rPr>
            <a:t> Federal Status and AMAOs </a:t>
          </a:r>
          <a:endParaRPr lang="en-US" sz="2400" b="1" dirty="0">
            <a:solidFill>
              <a:schemeClr val="bg1"/>
            </a:solidFill>
            <a:latin typeface="Arial Narrow" pitchFamily="34" charset="0"/>
          </a:endParaRPr>
        </a:p>
      </dgm:t>
    </dgm:pt>
    <dgm:pt modelId="{1CC9844B-CD7E-4FBF-9252-2EB2A588A36E}" type="parTrans" cxnId="{0D08CBDD-89ED-4A21-9B63-410EEE36E99B}">
      <dgm:prSet/>
      <dgm:spPr/>
      <dgm:t>
        <a:bodyPr/>
        <a:lstStyle/>
        <a:p>
          <a:endParaRPr lang="en-US"/>
        </a:p>
      </dgm:t>
    </dgm:pt>
    <dgm:pt modelId="{D4C482C2-0CAF-49E4-8F48-069666D39FC1}" type="sibTrans" cxnId="{0D08CBDD-89ED-4A21-9B63-410EEE36E99B}">
      <dgm:prSet/>
      <dgm:spPr/>
      <dgm:t>
        <a:bodyPr/>
        <a:lstStyle/>
        <a:p>
          <a:endParaRPr lang="en-US"/>
        </a:p>
      </dgm:t>
    </dgm:pt>
    <dgm:pt modelId="{006204AE-F349-4581-B847-82FFA0B61CCB}" type="pres">
      <dgm:prSet presAssocID="{BFFD95E2-5723-4FEC-B06C-4CDC796EB896}" presName="Name0" presStyleCnt="0">
        <dgm:presLayoutVars>
          <dgm:dir/>
          <dgm:animLvl val="lvl"/>
          <dgm:resizeHandles val="exact"/>
        </dgm:presLayoutVars>
      </dgm:prSet>
      <dgm:spPr/>
    </dgm:pt>
    <dgm:pt modelId="{D3E68B67-3D65-4ADF-AC7D-9FC6DFF908B0}" type="pres">
      <dgm:prSet presAssocID="{0EBF027D-976C-43AD-8B60-0896E5369199}" presName="Name8" presStyleCnt="0"/>
      <dgm:spPr/>
    </dgm:pt>
    <dgm:pt modelId="{3701E66C-31D2-40BB-B35A-E8875503E3FA}" type="pres">
      <dgm:prSet presAssocID="{0EBF027D-976C-43AD-8B60-0896E5369199}" presName="level" presStyleLbl="node1" presStyleIdx="0" presStyleCnt="4" custScaleX="99998" custLinFactNeighborX="-5557" custLinFactNeighborY="9091">
        <dgm:presLayoutVars>
          <dgm:chMax val="1"/>
          <dgm:bulletEnabled val="1"/>
        </dgm:presLayoutVars>
      </dgm:prSet>
      <dgm:spPr/>
      <dgm:t>
        <a:bodyPr/>
        <a:lstStyle/>
        <a:p>
          <a:endParaRPr lang="en-US"/>
        </a:p>
      </dgm:t>
    </dgm:pt>
    <dgm:pt modelId="{1CE6D8A9-AFC8-4764-8F69-84D8A75A1054}" type="pres">
      <dgm:prSet presAssocID="{0EBF027D-976C-43AD-8B60-0896E5369199}" presName="levelTx" presStyleLbl="revTx" presStyleIdx="0" presStyleCnt="0">
        <dgm:presLayoutVars>
          <dgm:chMax val="1"/>
          <dgm:bulletEnabled val="1"/>
        </dgm:presLayoutVars>
      </dgm:prSet>
      <dgm:spPr/>
      <dgm:t>
        <a:bodyPr/>
        <a:lstStyle/>
        <a:p>
          <a:endParaRPr lang="en-US"/>
        </a:p>
      </dgm:t>
    </dgm:pt>
    <dgm:pt modelId="{4B7CD65A-AD44-45D1-A9B0-1FDA22510B5C}" type="pres">
      <dgm:prSet presAssocID="{69DB0359-0F8B-42B1-AFB3-727068E074C1}" presName="Name8" presStyleCnt="0"/>
      <dgm:spPr/>
    </dgm:pt>
    <dgm:pt modelId="{563AFCAF-C55B-45F9-953E-41D1EE8ED4B0}" type="pres">
      <dgm:prSet presAssocID="{69DB0359-0F8B-42B1-AFB3-727068E074C1}" presName="level" presStyleLbl="node1" presStyleIdx="1" presStyleCnt="4" custScaleX="100000" custLinFactNeighborX="-1852" custLinFactNeighborY="6061">
        <dgm:presLayoutVars>
          <dgm:chMax val="1"/>
          <dgm:bulletEnabled val="1"/>
        </dgm:presLayoutVars>
      </dgm:prSet>
      <dgm:spPr/>
      <dgm:t>
        <a:bodyPr/>
        <a:lstStyle/>
        <a:p>
          <a:endParaRPr lang="en-US"/>
        </a:p>
      </dgm:t>
    </dgm:pt>
    <dgm:pt modelId="{AE8D3936-BAFB-4FC4-B278-341F728553FD}" type="pres">
      <dgm:prSet presAssocID="{69DB0359-0F8B-42B1-AFB3-727068E074C1}" presName="levelTx" presStyleLbl="revTx" presStyleIdx="0" presStyleCnt="0">
        <dgm:presLayoutVars>
          <dgm:chMax val="1"/>
          <dgm:bulletEnabled val="1"/>
        </dgm:presLayoutVars>
      </dgm:prSet>
      <dgm:spPr/>
      <dgm:t>
        <a:bodyPr/>
        <a:lstStyle/>
        <a:p>
          <a:endParaRPr lang="en-US"/>
        </a:p>
      </dgm:t>
    </dgm:pt>
    <dgm:pt modelId="{0DE3EEC3-6170-486C-9265-24887149812A}" type="pres">
      <dgm:prSet presAssocID="{697A56AA-78DC-4F18-9610-D0F7438B00DD}" presName="Name8" presStyleCnt="0"/>
      <dgm:spPr/>
    </dgm:pt>
    <dgm:pt modelId="{FC9BF508-AE56-4755-83F4-7D10AE4F2BAF}" type="pres">
      <dgm:prSet presAssocID="{697A56AA-78DC-4F18-9610-D0F7438B00DD}" presName="level" presStyleLbl="node1" presStyleIdx="2" presStyleCnt="4" custLinFactNeighborX="-617" custLinFactNeighborY="3030">
        <dgm:presLayoutVars>
          <dgm:chMax val="1"/>
          <dgm:bulletEnabled val="1"/>
        </dgm:presLayoutVars>
      </dgm:prSet>
      <dgm:spPr/>
      <dgm:t>
        <a:bodyPr/>
        <a:lstStyle/>
        <a:p>
          <a:endParaRPr lang="en-US"/>
        </a:p>
      </dgm:t>
    </dgm:pt>
    <dgm:pt modelId="{3E25420E-38E1-4EBE-86D4-FBB83622C5DE}" type="pres">
      <dgm:prSet presAssocID="{697A56AA-78DC-4F18-9610-D0F7438B00DD}" presName="levelTx" presStyleLbl="revTx" presStyleIdx="0" presStyleCnt="0">
        <dgm:presLayoutVars>
          <dgm:chMax val="1"/>
          <dgm:bulletEnabled val="1"/>
        </dgm:presLayoutVars>
      </dgm:prSet>
      <dgm:spPr/>
      <dgm:t>
        <a:bodyPr/>
        <a:lstStyle/>
        <a:p>
          <a:endParaRPr lang="en-US"/>
        </a:p>
      </dgm:t>
    </dgm:pt>
    <dgm:pt modelId="{6534C86C-8099-4F6A-8DFF-EA30FA821891}" type="pres">
      <dgm:prSet presAssocID="{F2413357-ACA1-42D0-B659-41DB763BED92}" presName="Name8" presStyleCnt="0"/>
      <dgm:spPr/>
    </dgm:pt>
    <dgm:pt modelId="{697F3BC9-F6E3-462A-8B32-05159E2D44CF}" type="pres">
      <dgm:prSet presAssocID="{F2413357-ACA1-42D0-B659-41DB763BED92}" presName="level" presStyleLbl="node1" presStyleIdx="3" presStyleCnt="4" custLinFactNeighborY="1349">
        <dgm:presLayoutVars>
          <dgm:chMax val="1"/>
          <dgm:bulletEnabled val="1"/>
        </dgm:presLayoutVars>
      </dgm:prSet>
      <dgm:spPr/>
      <dgm:t>
        <a:bodyPr/>
        <a:lstStyle/>
        <a:p>
          <a:endParaRPr lang="en-US"/>
        </a:p>
      </dgm:t>
    </dgm:pt>
    <dgm:pt modelId="{812C9AF4-EC07-4E93-8B0E-9D9215EB555D}" type="pres">
      <dgm:prSet presAssocID="{F2413357-ACA1-42D0-B659-41DB763BED92}" presName="levelTx" presStyleLbl="revTx" presStyleIdx="0" presStyleCnt="0">
        <dgm:presLayoutVars>
          <dgm:chMax val="1"/>
          <dgm:bulletEnabled val="1"/>
        </dgm:presLayoutVars>
      </dgm:prSet>
      <dgm:spPr/>
      <dgm:t>
        <a:bodyPr/>
        <a:lstStyle/>
        <a:p>
          <a:endParaRPr lang="en-US"/>
        </a:p>
      </dgm:t>
    </dgm:pt>
  </dgm:ptLst>
  <dgm:cxnLst>
    <dgm:cxn modelId="{C0854E9A-0F4E-4C6E-9E2A-28DAD9A8A5CC}" type="presOf" srcId="{F2413357-ACA1-42D0-B659-41DB763BED92}" destId="{812C9AF4-EC07-4E93-8B0E-9D9215EB555D}" srcOrd="1" destOrd="0" presId="urn:microsoft.com/office/officeart/2005/8/layout/pyramid1"/>
    <dgm:cxn modelId="{AF098684-0158-4F5C-AB21-54BA865AF804}" type="presOf" srcId="{697A56AA-78DC-4F18-9610-D0F7438B00DD}" destId="{3E25420E-38E1-4EBE-86D4-FBB83622C5DE}" srcOrd="1" destOrd="0" presId="urn:microsoft.com/office/officeart/2005/8/layout/pyramid1"/>
    <dgm:cxn modelId="{C00ECA24-A85A-4C4D-B3ED-048C411AD48A}" srcId="{BFFD95E2-5723-4FEC-B06C-4CDC796EB896}" destId="{F2413357-ACA1-42D0-B659-41DB763BED92}" srcOrd="3" destOrd="0" parTransId="{B91C2001-1841-4A29-BB26-97F74FA36DD8}" sibTransId="{ACFCEBEB-ACEA-47FC-B5CA-28F64AA27072}"/>
    <dgm:cxn modelId="{65AF16E7-45BB-45C9-9F50-C3851F04DEAC}" type="presOf" srcId="{0EBF027D-976C-43AD-8B60-0896E5369199}" destId="{1CE6D8A9-AFC8-4764-8F69-84D8A75A1054}" srcOrd="1" destOrd="0" presId="urn:microsoft.com/office/officeart/2005/8/layout/pyramid1"/>
    <dgm:cxn modelId="{5CA4E7CF-DF1C-4993-B62A-5B139272FE9F}" type="presOf" srcId="{BFFD95E2-5723-4FEC-B06C-4CDC796EB896}" destId="{006204AE-F349-4581-B847-82FFA0B61CCB}" srcOrd="0" destOrd="0" presId="urn:microsoft.com/office/officeart/2005/8/layout/pyramid1"/>
    <dgm:cxn modelId="{B64EDBBE-C403-4EE1-ABE8-02104B87C4DE}" type="presOf" srcId="{69DB0359-0F8B-42B1-AFB3-727068E074C1}" destId="{AE8D3936-BAFB-4FC4-B278-341F728553FD}" srcOrd="1" destOrd="0" presId="urn:microsoft.com/office/officeart/2005/8/layout/pyramid1"/>
    <dgm:cxn modelId="{0A8315F3-D944-49E4-A6BE-55E55526CC20}" type="presOf" srcId="{F2413357-ACA1-42D0-B659-41DB763BED92}" destId="{697F3BC9-F6E3-462A-8B32-05159E2D44CF}" srcOrd="0" destOrd="0" presId="urn:microsoft.com/office/officeart/2005/8/layout/pyramid1"/>
    <dgm:cxn modelId="{0D08CBDD-89ED-4A21-9B63-410EEE36E99B}" srcId="{BFFD95E2-5723-4FEC-B06C-4CDC796EB896}" destId="{697A56AA-78DC-4F18-9610-D0F7438B00DD}" srcOrd="2" destOrd="0" parTransId="{1CC9844B-CD7E-4FBF-9252-2EB2A588A36E}" sibTransId="{D4C482C2-0CAF-49E4-8F48-069666D39FC1}"/>
    <dgm:cxn modelId="{6C033532-3DE6-405D-B950-286B89134D64}" srcId="{BFFD95E2-5723-4FEC-B06C-4CDC796EB896}" destId="{0EBF027D-976C-43AD-8B60-0896E5369199}" srcOrd="0" destOrd="0" parTransId="{ED196EF7-1B93-4C72-A565-A1A8431D482C}" sibTransId="{7F8CD8B2-791B-428A-82BF-0C11AE45A928}"/>
    <dgm:cxn modelId="{22793721-68B7-41AE-9E9A-C5B3983FC19E}" type="presOf" srcId="{697A56AA-78DC-4F18-9610-D0F7438B00DD}" destId="{FC9BF508-AE56-4755-83F4-7D10AE4F2BAF}" srcOrd="0" destOrd="0" presId="urn:microsoft.com/office/officeart/2005/8/layout/pyramid1"/>
    <dgm:cxn modelId="{21A5C6F9-0F52-4E32-97DF-F06651A903C3}" type="presOf" srcId="{0EBF027D-976C-43AD-8B60-0896E5369199}" destId="{3701E66C-31D2-40BB-B35A-E8875503E3FA}" srcOrd="0" destOrd="0" presId="urn:microsoft.com/office/officeart/2005/8/layout/pyramid1"/>
    <dgm:cxn modelId="{7998EFE1-EF76-455D-A859-EC120C07F803}" type="presOf" srcId="{69DB0359-0F8B-42B1-AFB3-727068E074C1}" destId="{563AFCAF-C55B-45F9-953E-41D1EE8ED4B0}" srcOrd="0" destOrd="0" presId="urn:microsoft.com/office/officeart/2005/8/layout/pyramid1"/>
    <dgm:cxn modelId="{45EDAF32-8183-44D6-8407-22603FF6E48D}" srcId="{BFFD95E2-5723-4FEC-B06C-4CDC796EB896}" destId="{69DB0359-0F8B-42B1-AFB3-727068E074C1}" srcOrd="1" destOrd="0" parTransId="{E24B0F39-DC29-47B8-A185-3A1A7F9BA33C}" sibTransId="{EB894C51-636D-4D46-8567-2B2D039B6CE7}"/>
    <dgm:cxn modelId="{CC6EA2A8-F97C-404B-B53F-C0068110B91A}" type="presParOf" srcId="{006204AE-F349-4581-B847-82FFA0B61CCB}" destId="{D3E68B67-3D65-4ADF-AC7D-9FC6DFF908B0}" srcOrd="0" destOrd="0" presId="urn:microsoft.com/office/officeart/2005/8/layout/pyramid1"/>
    <dgm:cxn modelId="{D80CBEF7-B9F9-4AF3-A4DF-34B6A58D46EA}" type="presParOf" srcId="{D3E68B67-3D65-4ADF-AC7D-9FC6DFF908B0}" destId="{3701E66C-31D2-40BB-B35A-E8875503E3FA}" srcOrd="0" destOrd="0" presId="urn:microsoft.com/office/officeart/2005/8/layout/pyramid1"/>
    <dgm:cxn modelId="{4EF07927-C7E5-4AAB-B557-2E2768240C4B}" type="presParOf" srcId="{D3E68B67-3D65-4ADF-AC7D-9FC6DFF908B0}" destId="{1CE6D8A9-AFC8-4764-8F69-84D8A75A1054}" srcOrd="1" destOrd="0" presId="urn:microsoft.com/office/officeart/2005/8/layout/pyramid1"/>
    <dgm:cxn modelId="{1470A3BC-74C0-4DBF-B320-4BD7D1D67033}" type="presParOf" srcId="{006204AE-F349-4581-B847-82FFA0B61CCB}" destId="{4B7CD65A-AD44-45D1-A9B0-1FDA22510B5C}" srcOrd="1" destOrd="0" presId="urn:microsoft.com/office/officeart/2005/8/layout/pyramid1"/>
    <dgm:cxn modelId="{D19B1AE4-6A29-4837-BBE3-45C1BB8E04EC}" type="presParOf" srcId="{4B7CD65A-AD44-45D1-A9B0-1FDA22510B5C}" destId="{563AFCAF-C55B-45F9-953E-41D1EE8ED4B0}" srcOrd="0" destOrd="0" presId="urn:microsoft.com/office/officeart/2005/8/layout/pyramid1"/>
    <dgm:cxn modelId="{2E4A3FA9-6D73-402B-BDEF-E57B6FB09802}" type="presParOf" srcId="{4B7CD65A-AD44-45D1-A9B0-1FDA22510B5C}" destId="{AE8D3936-BAFB-4FC4-B278-341F728553FD}" srcOrd="1" destOrd="0" presId="urn:microsoft.com/office/officeart/2005/8/layout/pyramid1"/>
    <dgm:cxn modelId="{B43D232E-0C91-48C4-AAF0-1381256DAAE0}" type="presParOf" srcId="{006204AE-F349-4581-B847-82FFA0B61CCB}" destId="{0DE3EEC3-6170-486C-9265-24887149812A}" srcOrd="2" destOrd="0" presId="urn:microsoft.com/office/officeart/2005/8/layout/pyramid1"/>
    <dgm:cxn modelId="{A84880A7-DD96-4E77-B3ED-BC08D5D324CD}" type="presParOf" srcId="{0DE3EEC3-6170-486C-9265-24887149812A}" destId="{FC9BF508-AE56-4755-83F4-7D10AE4F2BAF}" srcOrd="0" destOrd="0" presId="urn:microsoft.com/office/officeart/2005/8/layout/pyramid1"/>
    <dgm:cxn modelId="{A06ED31D-69F0-4CFE-A03C-9EA5C4DBF50D}" type="presParOf" srcId="{0DE3EEC3-6170-486C-9265-24887149812A}" destId="{3E25420E-38E1-4EBE-86D4-FBB83622C5DE}" srcOrd="1" destOrd="0" presId="urn:microsoft.com/office/officeart/2005/8/layout/pyramid1"/>
    <dgm:cxn modelId="{519C7B8A-A6C5-487A-BCDD-4D3F10A52778}" type="presParOf" srcId="{006204AE-F349-4581-B847-82FFA0B61CCB}" destId="{6534C86C-8099-4F6A-8DFF-EA30FA821891}" srcOrd="3" destOrd="0" presId="urn:microsoft.com/office/officeart/2005/8/layout/pyramid1"/>
    <dgm:cxn modelId="{312A5A70-0CE8-46C1-A60C-58892F1A48EB}" type="presParOf" srcId="{6534C86C-8099-4F6A-8DFF-EA30FA821891}" destId="{697F3BC9-F6E3-462A-8B32-05159E2D44CF}" srcOrd="0" destOrd="0" presId="urn:microsoft.com/office/officeart/2005/8/layout/pyramid1"/>
    <dgm:cxn modelId="{959052B7-CC77-416A-BDA8-747B8BB1E718}" type="presParOf" srcId="{6534C86C-8099-4F6A-8DFF-EA30FA821891}" destId="{812C9AF4-EC07-4E93-8B0E-9D9215EB555D}"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C0A584-EACB-4F1E-9917-FBC5C3258D78}" type="doc">
      <dgm:prSet loTypeId="urn:microsoft.com/office/officeart/2005/8/layout/hierarchy4" loCatId="hierarchy" qsTypeId="urn:microsoft.com/office/officeart/2005/8/quickstyle/3d3" qsCatId="3D" csTypeId="urn:microsoft.com/office/officeart/2005/8/colors/colorful1" csCatId="colorful" phldr="1"/>
      <dgm:spPr/>
      <dgm:t>
        <a:bodyPr/>
        <a:lstStyle/>
        <a:p>
          <a:endParaRPr lang="en-US"/>
        </a:p>
      </dgm:t>
    </dgm:pt>
    <dgm:pt modelId="{491FE0A2-B619-4C8E-AC60-015CEBF091CD}">
      <dgm:prSet phldrT="[Text]"/>
      <dgm:spPr/>
      <dgm:t>
        <a:bodyPr/>
        <a:lstStyle/>
        <a:p>
          <a:r>
            <a:rPr lang="en-US" b="1" dirty="0" smtClean="0"/>
            <a:t>ISBE</a:t>
          </a:r>
          <a:endParaRPr lang="en-US" b="1" dirty="0"/>
        </a:p>
      </dgm:t>
    </dgm:pt>
    <dgm:pt modelId="{D381D087-C02F-4DEC-A447-1CBA34ED5619}" type="parTrans" cxnId="{C8CA93F9-4093-439E-BC1B-06D150B707C7}">
      <dgm:prSet/>
      <dgm:spPr/>
      <dgm:t>
        <a:bodyPr/>
        <a:lstStyle/>
        <a:p>
          <a:endParaRPr lang="en-US" b="1"/>
        </a:p>
      </dgm:t>
    </dgm:pt>
    <dgm:pt modelId="{BE52631E-632D-4088-A0CA-61B51ACE8B21}" type="sibTrans" cxnId="{C8CA93F9-4093-439E-BC1B-06D150B707C7}">
      <dgm:prSet/>
      <dgm:spPr/>
      <dgm:t>
        <a:bodyPr/>
        <a:lstStyle/>
        <a:p>
          <a:endParaRPr lang="en-US" b="1"/>
        </a:p>
      </dgm:t>
    </dgm:pt>
    <dgm:pt modelId="{489DAF95-0A81-4C30-9474-3DB7C44BD0CF}">
      <dgm:prSet phldrT="[Text]" custT="1"/>
      <dgm:spPr/>
      <dgm:t>
        <a:bodyPr/>
        <a:lstStyle/>
        <a:p>
          <a:pPr algn="ctr"/>
          <a:r>
            <a:rPr lang="en-US" sz="2400" b="1" u="sng" dirty="0" smtClean="0"/>
            <a:t>Content Area Experts </a:t>
          </a:r>
        </a:p>
        <a:p>
          <a:pPr algn="ctr"/>
          <a:r>
            <a:rPr lang="en-US" sz="2400" b="1" dirty="0" smtClean="0"/>
            <a:t>Math,	ELA,</a:t>
          </a:r>
        </a:p>
        <a:p>
          <a:pPr algn="ctr"/>
          <a:r>
            <a:rPr lang="en-US" sz="2400" b="1" dirty="0" smtClean="0"/>
            <a:t> Learning  </a:t>
          </a:r>
          <a:r>
            <a:rPr lang="en-US" sz="2200" b="1" dirty="0" smtClean="0"/>
            <a:t>Supports</a:t>
          </a:r>
        </a:p>
        <a:p>
          <a:pPr algn="ctr"/>
          <a:r>
            <a:rPr lang="en-US" sz="2400" b="1" dirty="0" smtClean="0"/>
            <a:t>       Data/Assessment </a:t>
          </a:r>
          <a:r>
            <a:rPr lang="en-US" sz="2000" b="1" dirty="0" smtClean="0"/>
            <a:t>	</a:t>
          </a:r>
          <a:endParaRPr lang="en-US" sz="2000" b="1" dirty="0"/>
        </a:p>
      </dgm:t>
    </dgm:pt>
    <dgm:pt modelId="{61195241-3768-442F-9A71-073AA7C60F09}" type="parTrans" cxnId="{D92919FE-C4CC-47B1-AB2B-738E6C4A0E0F}">
      <dgm:prSet/>
      <dgm:spPr/>
      <dgm:t>
        <a:bodyPr/>
        <a:lstStyle/>
        <a:p>
          <a:endParaRPr lang="en-US" b="1"/>
        </a:p>
      </dgm:t>
    </dgm:pt>
    <dgm:pt modelId="{679C701A-AEE0-48F2-BB3C-EA54CF601C5F}" type="sibTrans" cxnId="{D92919FE-C4CC-47B1-AB2B-738E6C4A0E0F}">
      <dgm:prSet/>
      <dgm:spPr/>
      <dgm:t>
        <a:bodyPr/>
        <a:lstStyle/>
        <a:p>
          <a:endParaRPr lang="en-US" b="1"/>
        </a:p>
      </dgm:t>
    </dgm:pt>
    <dgm:pt modelId="{375F2B6C-3B5F-4AA5-8AF4-660CEBAB96F1}">
      <dgm:prSet phldrT="[Text]"/>
      <dgm:spPr/>
      <dgm:t>
        <a:bodyPr/>
        <a:lstStyle/>
        <a:p>
          <a:r>
            <a:rPr lang="en-US" b="1" dirty="0" smtClean="0"/>
            <a:t>Area I-C</a:t>
          </a:r>
          <a:endParaRPr lang="en-US" b="1" dirty="0"/>
        </a:p>
      </dgm:t>
    </dgm:pt>
    <dgm:pt modelId="{153CDD12-DC15-468B-97A5-ACA2741DD0D1}" type="parTrans" cxnId="{B9230A29-C34E-451D-9FC4-C671D97BD827}">
      <dgm:prSet/>
      <dgm:spPr/>
      <dgm:t>
        <a:bodyPr/>
        <a:lstStyle/>
        <a:p>
          <a:endParaRPr lang="en-US" b="1"/>
        </a:p>
      </dgm:t>
    </dgm:pt>
    <dgm:pt modelId="{3988044A-31AC-47D4-925A-9DAD11E81AF4}" type="sibTrans" cxnId="{B9230A29-C34E-451D-9FC4-C671D97BD827}">
      <dgm:prSet/>
      <dgm:spPr/>
      <dgm:t>
        <a:bodyPr/>
        <a:lstStyle/>
        <a:p>
          <a:endParaRPr lang="en-US" b="1"/>
        </a:p>
      </dgm:t>
    </dgm:pt>
    <dgm:pt modelId="{FC41C9C7-C136-47B8-A179-D3BB7023FC33}">
      <dgm:prSet phldrT="[Text]"/>
      <dgm:spPr/>
      <dgm:t>
        <a:bodyPr/>
        <a:lstStyle/>
        <a:p>
          <a:r>
            <a:rPr lang="en-US" b="1" dirty="0" smtClean="0"/>
            <a:t>Area III</a:t>
          </a:r>
          <a:endParaRPr lang="en-US" b="1" dirty="0"/>
        </a:p>
      </dgm:t>
    </dgm:pt>
    <dgm:pt modelId="{C205CE5E-FAFA-405F-90CE-5C35520FC760}" type="parTrans" cxnId="{CFE9BF6E-39EA-45D1-B085-3FA133C573D6}">
      <dgm:prSet/>
      <dgm:spPr/>
      <dgm:t>
        <a:bodyPr/>
        <a:lstStyle/>
        <a:p>
          <a:endParaRPr lang="en-US" b="1"/>
        </a:p>
      </dgm:t>
    </dgm:pt>
    <dgm:pt modelId="{F789C4EB-6495-4B84-B380-D7A0B933D609}" type="sibTrans" cxnId="{CFE9BF6E-39EA-45D1-B085-3FA133C573D6}">
      <dgm:prSet/>
      <dgm:spPr/>
      <dgm:t>
        <a:bodyPr/>
        <a:lstStyle/>
        <a:p>
          <a:endParaRPr lang="en-US" b="1"/>
        </a:p>
      </dgm:t>
    </dgm:pt>
    <dgm:pt modelId="{278C195B-7379-47CB-8AC3-C8C3CDE33857}">
      <dgm:prSet phldrT="[Text]" custT="1"/>
      <dgm:spPr/>
      <dgm:t>
        <a:bodyPr/>
        <a:lstStyle/>
        <a:p>
          <a:r>
            <a:rPr lang="en-US" sz="2400" b="1" dirty="0" smtClean="0"/>
            <a:t>SSoS Area Coordinators</a:t>
          </a:r>
        </a:p>
        <a:p>
          <a:r>
            <a:rPr lang="en-US" sz="2400" b="1" dirty="0" smtClean="0"/>
            <a:t> Capacity Building Coaches </a:t>
          </a:r>
          <a:endParaRPr lang="en-US" sz="2400" b="1" dirty="0"/>
        </a:p>
      </dgm:t>
    </dgm:pt>
    <dgm:pt modelId="{4510D54C-E0CA-4A73-A909-014EE62277B5}" type="parTrans" cxnId="{F71CA85B-543F-43BA-BF28-47BD1F450786}">
      <dgm:prSet/>
      <dgm:spPr/>
      <dgm:t>
        <a:bodyPr/>
        <a:lstStyle/>
        <a:p>
          <a:endParaRPr lang="en-US" b="1"/>
        </a:p>
      </dgm:t>
    </dgm:pt>
    <dgm:pt modelId="{FF4CFA0F-7FF7-4EDD-8164-ED5573E9D143}" type="sibTrans" cxnId="{F71CA85B-543F-43BA-BF28-47BD1F450786}">
      <dgm:prSet/>
      <dgm:spPr/>
      <dgm:t>
        <a:bodyPr/>
        <a:lstStyle/>
        <a:p>
          <a:endParaRPr lang="en-US" b="1"/>
        </a:p>
      </dgm:t>
    </dgm:pt>
    <dgm:pt modelId="{4E02E1FF-7B73-4EF1-B322-B22D92F32D95}">
      <dgm:prSet phldrT="[Text]"/>
      <dgm:spPr/>
      <dgm:t>
        <a:bodyPr/>
        <a:lstStyle/>
        <a:p>
          <a:r>
            <a:rPr lang="en-US" b="1" dirty="0" smtClean="0"/>
            <a:t>Area IV</a:t>
          </a:r>
          <a:endParaRPr lang="en-US" b="1" dirty="0"/>
        </a:p>
      </dgm:t>
    </dgm:pt>
    <dgm:pt modelId="{38F07772-554B-4B5B-8731-FEA47C5A1526}" type="parTrans" cxnId="{EDD14D0D-DDD4-4037-ACB2-F8FE3A02C77C}">
      <dgm:prSet/>
      <dgm:spPr/>
      <dgm:t>
        <a:bodyPr/>
        <a:lstStyle/>
        <a:p>
          <a:endParaRPr lang="en-US" b="1"/>
        </a:p>
      </dgm:t>
    </dgm:pt>
    <dgm:pt modelId="{B39B9185-31CC-402B-93FA-92E95C9FB7D2}" type="sibTrans" cxnId="{EDD14D0D-DDD4-4037-ACB2-F8FE3A02C77C}">
      <dgm:prSet/>
      <dgm:spPr/>
      <dgm:t>
        <a:bodyPr/>
        <a:lstStyle/>
        <a:p>
          <a:endParaRPr lang="en-US" b="1"/>
        </a:p>
      </dgm:t>
    </dgm:pt>
    <dgm:pt modelId="{4D79C580-68E8-4BFC-8A1A-44D1C608D236}">
      <dgm:prSet/>
      <dgm:spPr/>
      <dgm:t>
        <a:bodyPr/>
        <a:lstStyle/>
        <a:p>
          <a:r>
            <a:rPr lang="en-US" b="1" dirty="0" smtClean="0"/>
            <a:t>Area V </a:t>
          </a:r>
          <a:endParaRPr lang="en-US" b="1" dirty="0"/>
        </a:p>
      </dgm:t>
    </dgm:pt>
    <dgm:pt modelId="{22CD3779-0E35-45F8-9D0B-872334B3D6E3}" type="parTrans" cxnId="{35FC2BBA-DBE8-4A4F-8434-070D7C65E9AE}">
      <dgm:prSet/>
      <dgm:spPr/>
      <dgm:t>
        <a:bodyPr/>
        <a:lstStyle/>
        <a:p>
          <a:endParaRPr lang="en-US" b="1"/>
        </a:p>
      </dgm:t>
    </dgm:pt>
    <dgm:pt modelId="{7AE68A3B-C8BD-41D4-B0FD-A7F9F2F7B510}" type="sibTrans" cxnId="{35FC2BBA-DBE8-4A4F-8434-070D7C65E9AE}">
      <dgm:prSet/>
      <dgm:spPr/>
      <dgm:t>
        <a:bodyPr/>
        <a:lstStyle/>
        <a:p>
          <a:endParaRPr lang="en-US" b="1"/>
        </a:p>
      </dgm:t>
    </dgm:pt>
    <dgm:pt modelId="{E1AE4CB4-3445-4E99-B4F0-1EDBD029F0C5}">
      <dgm:prSet/>
      <dgm:spPr/>
      <dgm:t>
        <a:bodyPr/>
        <a:lstStyle/>
        <a:p>
          <a:r>
            <a:rPr lang="en-US" b="1" dirty="0" smtClean="0"/>
            <a:t>Area VI</a:t>
          </a:r>
          <a:endParaRPr lang="en-US" b="1" dirty="0"/>
        </a:p>
      </dgm:t>
    </dgm:pt>
    <dgm:pt modelId="{821937E1-3D82-4320-8871-576DE7479642}" type="parTrans" cxnId="{72E9D65F-1E4F-4D8C-83B5-5BD6E927BC86}">
      <dgm:prSet/>
      <dgm:spPr/>
      <dgm:t>
        <a:bodyPr/>
        <a:lstStyle/>
        <a:p>
          <a:endParaRPr lang="en-US" b="1"/>
        </a:p>
      </dgm:t>
    </dgm:pt>
    <dgm:pt modelId="{7CA071F0-0ACE-4FB8-9DB3-2C10672B1C9D}" type="sibTrans" cxnId="{72E9D65F-1E4F-4D8C-83B5-5BD6E927BC86}">
      <dgm:prSet/>
      <dgm:spPr/>
      <dgm:t>
        <a:bodyPr/>
        <a:lstStyle/>
        <a:p>
          <a:endParaRPr lang="en-US" b="1"/>
        </a:p>
      </dgm:t>
    </dgm:pt>
    <dgm:pt modelId="{99838CE7-A20B-474E-83C7-9DDCB9354517}">
      <dgm:prSet/>
      <dgm:spPr/>
      <dgm:t>
        <a:bodyPr/>
        <a:lstStyle/>
        <a:p>
          <a:r>
            <a:rPr lang="en-US" b="1" dirty="0" smtClean="0"/>
            <a:t>Areas </a:t>
          </a:r>
        </a:p>
        <a:p>
          <a:r>
            <a:rPr lang="en-US" b="1" dirty="0" smtClean="0"/>
            <a:t>I-B-B</a:t>
          </a:r>
        </a:p>
        <a:p>
          <a:r>
            <a:rPr lang="en-US" b="1" dirty="0" smtClean="0"/>
            <a:t>I-B-C</a:t>
          </a:r>
        </a:p>
        <a:p>
          <a:r>
            <a:rPr lang="en-US" b="1" dirty="0" smtClean="0"/>
            <a:t>I-B- D</a:t>
          </a:r>
        </a:p>
        <a:p>
          <a:endParaRPr lang="en-US" b="1" dirty="0"/>
        </a:p>
      </dgm:t>
    </dgm:pt>
    <dgm:pt modelId="{96618169-3CB5-40E8-8900-7F7B8FE088D2}" type="parTrans" cxnId="{C91046A4-66C3-4BF1-B074-8A3AF8801BBB}">
      <dgm:prSet/>
      <dgm:spPr/>
      <dgm:t>
        <a:bodyPr/>
        <a:lstStyle/>
        <a:p>
          <a:endParaRPr lang="en-US" b="1"/>
        </a:p>
      </dgm:t>
    </dgm:pt>
    <dgm:pt modelId="{A798737C-4DB0-4126-A4D0-2F7194397A7A}" type="sibTrans" cxnId="{C91046A4-66C3-4BF1-B074-8A3AF8801BBB}">
      <dgm:prSet/>
      <dgm:spPr/>
      <dgm:t>
        <a:bodyPr/>
        <a:lstStyle/>
        <a:p>
          <a:endParaRPr lang="en-US" b="1"/>
        </a:p>
      </dgm:t>
    </dgm:pt>
    <dgm:pt modelId="{4971F250-5747-44AB-9BA5-A00948B97715}">
      <dgm:prSet/>
      <dgm:spPr/>
      <dgm:t>
        <a:bodyPr/>
        <a:lstStyle/>
        <a:p>
          <a:r>
            <a:rPr lang="en-US" b="1" dirty="0" smtClean="0"/>
            <a:t>CPS</a:t>
          </a:r>
          <a:endParaRPr lang="en-US" b="1" dirty="0"/>
        </a:p>
      </dgm:t>
    </dgm:pt>
    <dgm:pt modelId="{BEC5A3FE-4FBC-4077-9E97-04E61908F039}" type="parTrans" cxnId="{17C0775F-F88E-4643-A8E4-DFD9938D9906}">
      <dgm:prSet/>
      <dgm:spPr/>
      <dgm:t>
        <a:bodyPr/>
        <a:lstStyle/>
        <a:p>
          <a:endParaRPr lang="en-US" b="1"/>
        </a:p>
      </dgm:t>
    </dgm:pt>
    <dgm:pt modelId="{B1738CD0-6E6A-4FF3-9AD7-F70E0CB97E45}" type="sibTrans" cxnId="{17C0775F-F88E-4643-A8E4-DFD9938D9906}">
      <dgm:prSet/>
      <dgm:spPr/>
      <dgm:t>
        <a:bodyPr/>
        <a:lstStyle/>
        <a:p>
          <a:endParaRPr lang="en-US" b="1"/>
        </a:p>
      </dgm:t>
    </dgm:pt>
    <dgm:pt modelId="{E2244615-3B3D-4FF0-AA9E-0D0F3BB14083}">
      <dgm:prSet/>
      <dgm:spPr/>
      <dgm:t>
        <a:bodyPr/>
        <a:lstStyle/>
        <a:p>
          <a:r>
            <a:rPr lang="en-US" b="1" dirty="0" smtClean="0"/>
            <a:t>Area II</a:t>
          </a:r>
          <a:endParaRPr lang="en-US" b="1" dirty="0"/>
        </a:p>
      </dgm:t>
    </dgm:pt>
    <dgm:pt modelId="{A973F26C-6E46-480C-BCD0-27B412DD2FD5}" type="parTrans" cxnId="{4FF366A7-4787-48BF-A901-496357C7FAB6}">
      <dgm:prSet/>
      <dgm:spPr/>
      <dgm:t>
        <a:bodyPr/>
        <a:lstStyle/>
        <a:p>
          <a:endParaRPr lang="en-US" b="1"/>
        </a:p>
      </dgm:t>
    </dgm:pt>
    <dgm:pt modelId="{95419088-EEBD-4B5E-80F8-B91FD2E0F915}" type="sibTrans" cxnId="{4FF366A7-4787-48BF-A901-496357C7FAB6}">
      <dgm:prSet/>
      <dgm:spPr/>
      <dgm:t>
        <a:bodyPr/>
        <a:lstStyle/>
        <a:p>
          <a:endParaRPr lang="en-US" b="1"/>
        </a:p>
      </dgm:t>
    </dgm:pt>
    <dgm:pt modelId="{28E39661-4BB2-4EAC-8E6B-0374E2142257}">
      <dgm:prSet/>
      <dgm:spPr/>
      <dgm:t>
        <a:bodyPr/>
        <a:lstStyle/>
        <a:p>
          <a:r>
            <a:rPr lang="en-US" b="1" dirty="0" smtClean="0"/>
            <a:t>IPA</a:t>
          </a:r>
        </a:p>
        <a:p>
          <a:r>
            <a:rPr lang="en-US" b="1" dirty="0" smtClean="0"/>
            <a:t>ISBA</a:t>
          </a:r>
          <a:endParaRPr lang="en-US" b="1" dirty="0"/>
        </a:p>
      </dgm:t>
    </dgm:pt>
    <dgm:pt modelId="{0A7462C0-92A2-44DE-9F6E-E5D504FFAD15}" type="parTrans" cxnId="{8136D190-1D9F-4EC8-A260-231820994236}">
      <dgm:prSet/>
      <dgm:spPr/>
      <dgm:t>
        <a:bodyPr/>
        <a:lstStyle/>
        <a:p>
          <a:endParaRPr lang="en-US" b="1"/>
        </a:p>
      </dgm:t>
    </dgm:pt>
    <dgm:pt modelId="{9AF1D71D-12B7-4A7F-8803-D7431054B17C}" type="sibTrans" cxnId="{8136D190-1D9F-4EC8-A260-231820994236}">
      <dgm:prSet/>
      <dgm:spPr/>
      <dgm:t>
        <a:bodyPr/>
        <a:lstStyle/>
        <a:p>
          <a:endParaRPr lang="en-US" b="1"/>
        </a:p>
      </dgm:t>
    </dgm:pt>
    <dgm:pt modelId="{2EE4E0EC-7068-4128-8ABA-581CD02BD89C}">
      <dgm:prSet/>
      <dgm:spPr/>
      <dgm:t>
        <a:bodyPr/>
        <a:lstStyle/>
        <a:p>
          <a:r>
            <a:rPr lang="en-US" b="1" dirty="0" smtClean="0"/>
            <a:t>Districts and Schools </a:t>
          </a:r>
          <a:endParaRPr lang="en-US" b="1" dirty="0"/>
        </a:p>
      </dgm:t>
    </dgm:pt>
    <dgm:pt modelId="{118694FA-A9BB-4A78-973C-6801D62E255F}" type="parTrans" cxnId="{94A309CA-8221-4B26-83B7-8385401A6F8A}">
      <dgm:prSet/>
      <dgm:spPr/>
      <dgm:t>
        <a:bodyPr/>
        <a:lstStyle/>
        <a:p>
          <a:endParaRPr lang="en-US" b="1"/>
        </a:p>
      </dgm:t>
    </dgm:pt>
    <dgm:pt modelId="{4A6D746D-4F6F-4584-9943-7FBF119E4248}" type="sibTrans" cxnId="{94A309CA-8221-4B26-83B7-8385401A6F8A}">
      <dgm:prSet/>
      <dgm:spPr/>
      <dgm:t>
        <a:bodyPr/>
        <a:lstStyle/>
        <a:p>
          <a:endParaRPr lang="en-US" b="1"/>
        </a:p>
      </dgm:t>
    </dgm:pt>
    <dgm:pt modelId="{DA0FBADE-04D0-4BCE-8198-879CA3FBAF1A}">
      <dgm:prSet/>
      <dgm:spPr/>
      <dgm:t>
        <a:bodyPr/>
        <a:lstStyle/>
        <a:p>
          <a:r>
            <a:rPr lang="en-US" b="1" dirty="0" smtClean="0"/>
            <a:t>Districts and Schools </a:t>
          </a:r>
          <a:endParaRPr lang="en-US" b="1" dirty="0"/>
        </a:p>
      </dgm:t>
    </dgm:pt>
    <dgm:pt modelId="{AECF908B-605B-4F6E-B3F4-0E5FF04720CD}" type="parTrans" cxnId="{D2BD02F4-C9C5-4BAE-9C4C-D447F65DEDF1}">
      <dgm:prSet/>
      <dgm:spPr/>
      <dgm:t>
        <a:bodyPr/>
        <a:lstStyle/>
        <a:p>
          <a:endParaRPr lang="en-US" b="1"/>
        </a:p>
      </dgm:t>
    </dgm:pt>
    <dgm:pt modelId="{0F82B5DD-1212-40F8-BB64-87341BF29516}" type="sibTrans" cxnId="{D2BD02F4-C9C5-4BAE-9C4C-D447F65DEDF1}">
      <dgm:prSet/>
      <dgm:spPr/>
      <dgm:t>
        <a:bodyPr/>
        <a:lstStyle/>
        <a:p>
          <a:endParaRPr lang="en-US" b="1"/>
        </a:p>
      </dgm:t>
    </dgm:pt>
    <dgm:pt modelId="{8EAF630E-918B-406D-887F-8FB999BEB7F2}">
      <dgm:prSet/>
      <dgm:spPr/>
      <dgm:t>
        <a:bodyPr/>
        <a:lstStyle/>
        <a:p>
          <a:r>
            <a:rPr lang="en-US" b="1" dirty="0" smtClean="0"/>
            <a:t>Districts and Schools </a:t>
          </a:r>
          <a:endParaRPr lang="en-US" b="1" dirty="0"/>
        </a:p>
      </dgm:t>
    </dgm:pt>
    <dgm:pt modelId="{016CEF91-3E72-4AC7-AD4B-FF8A6F6AB7F2}" type="parTrans" cxnId="{23A5B2D3-A154-4118-A60B-E2F2311CFA19}">
      <dgm:prSet/>
      <dgm:spPr/>
      <dgm:t>
        <a:bodyPr/>
        <a:lstStyle/>
        <a:p>
          <a:endParaRPr lang="en-US" b="1"/>
        </a:p>
      </dgm:t>
    </dgm:pt>
    <dgm:pt modelId="{45FC36FF-2F52-4620-AEE7-86F36493548E}" type="sibTrans" cxnId="{23A5B2D3-A154-4118-A60B-E2F2311CFA19}">
      <dgm:prSet/>
      <dgm:spPr/>
      <dgm:t>
        <a:bodyPr/>
        <a:lstStyle/>
        <a:p>
          <a:endParaRPr lang="en-US" b="1"/>
        </a:p>
      </dgm:t>
    </dgm:pt>
    <dgm:pt modelId="{CE92C110-1506-4771-9ACB-371F565D650E}">
      <dgm:prSet/>
      <dgm:spPr/>
      <dgm:t>
        <a:bodyPr/>
        <a:lstStyle/>
        <a:p>
          <a:r>
            <a:rPr lang="en-US" b="1" dirty="0" smtClean="0"/>
            <a:t>Districts and Schools </a:t>
          </a:r>
          <a:endParaRPr lang="en-US" b="1" dirty="0"/>
        </a:p>
      </dgm:t>
    </dgm:pt>
    <dgm:pt modelId="{E978D2AC-012B-4D44-B76A-CC9DCA0B5B37}" type="parTrans" cxnId="{F6F087D3-FF8F-413B-AE32-1B0C9753B5EE}">
      <dgm:prSet/>
      <dgm:spPr/>
      <dgm:t>
        <a:bodyPr/>
        <a:lstStyle/>
        <a:p>
          <a:endParaRPr lang="en-US" b="1"/>
        </a:p>
      </dgm:t>
    </dgm:pt>
    <dgm:pt modelId="{A4995481-13BF-4698-ADEA-47AC52F453BF}" type="sibTrans" cxnId="{F6F087D3-FF8F-413B-AE32-1B0C9753B5EE}">
      <dgm:prSet/>
      <dgm:spPr/>
      <dgm:t>
        <a:bodyPr/>
        <a:lstStyle/>
        <a:p>
          <a:endParaRPr lang="en-US" b="1"/>
        </a:p>
      </dgm:t>
    </dgm:pt>
    <dgm:pt modelId="{9A177C28-15CD-48B2-9D74-5D55CDA1AC99}">
      <dgm:prSet/>
      <dgm:spPr/>
      <dgm:t>
        <a:bodyPr/>
        <a:lstStyle/>
        <a:p>
          <a:r>
            <a:rPr lang="en-US" b="1" dirty="0" smtClean="0"/>
            <a:t>Districts and Schools </a:t>
          </a:r>
          <a:endParaRPr lang="en-US" b="1" dirty="0"/>
        </a:p>
      </dgm:t>
    </dgm:pt>
    <dgm:pt modelId="{B72F2B6F-33E1-4CB4-9C3F-8AA3A4DC9B35}" type="parTrans" cxnId="{182BC47A-056C-4B16-8D5F-3B90891D3880}">
      <dgm:prSet/>
      <dgm:spPr/>
      <dgm:t>
        <a:bodyPr/>
        <a:lstStyle/>
        <a:p>
          <a:endParaRPr lang="en-US" b="1"/>
        </a:p>
      </dgm:t>
    </dgm:pt>
    <dgm:pt modelId="{C7BD7947-336D-4358-AA9D-A670AE31CBAC}" type="sibTrans" cxnId="{182BC47A-056C-4B16-8D5F-3B90891D3880}">
      <dgm:prSet/>
      <dgm:spPr/>
      <dgm:t>
        <a:bodyPr/>
        <a:lstStyle/>
        <a:p>
          <a:endParaRPr lang="en-US" b="1"/>
        </a:p>
      </dgm:t>
    </dgm:pt>
    <dgm:pt modelId="{C5DEBCB4-F2F4-45B0-AAD2-F9D92923B274}">
      <dgm:prSet/>
      <dgm:spPr/>
      <dgm:t>
        <a:bodyPr/>
        <a:lstStyle/>
        <a:p>
          <a:r>
            <a:rPr lang="en-US" b="1" dirty="0" smtClean="0"/>
            <a:t>Districts and  Schools</a:t>
          </a:r>
          <a:endParaRPr lang="en-US" b="1" dirty="0"/>
        </a:p>
      </dgm:t>
    </dgm:pt>
    <dgm:pt modelId="{A6F7E5CB-C3C7-408C-9688-C88FFB2BE878}" type="parTrans" cxnId="{E3D08971-7CB8-4158-8581-F893A4C5FD43}">
      <dgm:prSet/>
      <dgm:spPr/>
      <dgm:t>
        <a:bodyPr/>
        <a:lstStyle/>
        <a:p>
          <a:endParaRPr lang="en-US" b="1"/>
        </a:p>
      </dgm:t>
    </dgm:pt>
    <dgm:pt modelId="{C2D2C949-9676-4A80-B1EE-022BE5CCCEEE}" type="sibTrans" cxnId="{E3D08971-7CB8-4158-8581-F893A4C5FD43}">
      <dgm:prSet/>
      <dgm:spPr/>
      <dgm:t>
        <a:bodyPr/>
        <a:lstStyle/>
        <a:p>
          <a:endParaRPr lang="en-US" b="1"/>
        </a:p>
      </dgm:t>
    </dgm:pt>
    <dgm:pt modelId="{207E0C7C-7922-459B-A34F-15B9D5BE0927}">
      <dgm:prSet/>
      <dgm:spPr/>
      <dgm:t>
        <a:bodyPr/>
        <a:lstStyle/>
        <a:p>
          <a:r>
            <a:rPr lang="en-US" b="1" dirty="0" smtClean="0"/>
            <a:t>Districts and Schools</a:t>
          </a:r>
          <a:endParaRPr lang="en-US" b="1" dirty="0"/>
        </a:p>
      </dgm:t>
    </dgm:pt>
    <dgm:pt modelId="{FECE7995-D437-4154-8B2E-C6C1B3450761}" type="parTrans" cxnId="{2C2CC37B-A894-4DB2-9971-BC131BF6BF70}">
      <dgm:prSet/>
      <dgm:spPr/>
      <dgm:t>
        <a:bodyPr/>
        <a:lstStyle/>
        <a:p>
          <a:endParaRPr lang="en-US" b="1"/>
        </a:p>
      </dgm:t>
    </dgm:pt>
    <dgm:pt modelId="{56DDDE3C-3507-476B-B00B-370F4E7B7D05}" type="sibTrans" cxnId="{2C2CC37B-A894-4DB2-9971-BC131BF6BF70}">
      <dgm:prSet/>
      <dgm:spPr/>
      <dgm:t>
        <a:bodyPr/>
        <a:lstStyle/>
        <a:p>
          <a:endParaRPr lang="en-US" b="1"/>
        </a:p>
      </dgm:t>
    </dgm:pt>
    <dgm:pt modelId="{D4D010FB-B7C3-425D-925E-980E1164790B}">
      <dgm:prSet/>
      <dgm:spPr/>
      <dgm:t>
        <a:bodyPr/>
        <a:lstStyle/>
        <a:p>
          <a:r>
            <a:rPr lang="en-US" b="1" dirty="0" smtClean="0"/>
            <a:t>Districts and Schools</a:t>
          </a:r>
          <a:endParaRPr lang="en-US" b="1" dirty="0"/>
        </a:p>
      </dgm:t>
    </dgm:pt>
    <dgm:pt modelId="{DF9F89C5-EC74-47FA-806D-2B886133D5AE}" type="parTrans" cxnId="{35E1C76A-9648-4CE2-A9A3-21A80F375F70}">
      <dgm:prSet/>
      <dgm:spPr/>
      <dgm:t>
        <a:bodyPr/>
        <a:lstStyle/>
        <a:p>
          <a:endParaRPr lang="en-US" b="1"/>
        </a:p>
      </dgm:t>
    </dgm:pt>
    <dgm:pt modelId="{7C37F43D-B333-4692-88E7-F9445260B5CE}" type="sibTrans" cxnId="{35E1C76A-9648-4CE2-A9A3-21A80F375F70}">
      <dgm:prSet/>
      <dgm:spPr/>
      <dgm:t>
        <a:bodyPr/>
        <a:lstStyle/>
        <a:p>
          <a:endParaRPr lang="en-US" b="1"/>
        </a:p>
      </dgm:t>
    </dgm:pt>
    <dgm:pt modelId="{D450875F-CD97-41C6-96F0-F376C0164892}">
      <dgm:prSet/>
      <dgm:spPr/>
      <dgm:t>
        <a:bodyPr/>
        <a:lstStyle/>
        <a:p>
          <a:r>
            <a:rPr lang="en-US" b="1" dirty="0" smtClean="0"/>
            <a:t>Districts and Schools</a:t>
          </a:r>
          <a:endParaRPr lang="en-US" b="1" dirty="0"/>
        </a:p>
      </dgm:t>
    </dgm:pt>
    <dgm:pt modelId="{1ABB213A-9566-4A3F-BBA6-D879FC3E70F1}" type="parTrans" cxnId="{79413E1D-B553-4C6D-ADA0-690E422D7F0B}">
      <dgm:prSet/>
      <dgm:spPr/>
      <dgm:t>
        <a:bodyPr/>
        <a:lstStyle/>
        <a:p>
          <a:endParaRPr lang="en-US" b="1"/>
        </a:p>
      </dgm:t>
    </dgm:pt>
    <dgm:pt modelId="{9BB585AF-A8F1-44EF-81B3-25EDEA27F77E}" type="sibTrans" cxnId="{79413E1D-B553-4C6D-ADA0-690E422D7F0B}">
      <dgm:prSet/>
      <dgm:spPr/>
      <dgm:t>
        <a:bodyPr/>
        <a:lstStyle/>
        <a:p>
          <a:endParaRPr lang="en-US" b="1"/>
        </a:p>
      </dgm:t>
    </dgm:pt>
    <dgm:pt modelId="{C301EDF2-52A3-4310-90E7-23C4E1F259B1}" type="pres">
      <dgm:prSet presAssocID="{0CC0A584-EACB-4F1E-9917-FBC5C3258D78}" presName="Name0" presStyleCnt="0">
        <dgm:presLayoutVars>
          <dgm:chPref val="1"/>
          <dgm:dir/>
          <dgm:animOne val="branch"/>
          <dgm:animLvl val="lvl"/>
          <dgm:resizeHandles/>
        </dgm:presLayoutVars>
      </dgm:prSet>
      <dgm:spPr/>
      <dgm:t>
        <a:bodyPr/>
        <a:lstStyle/>
        <a:p>
          <a:endParaRPr lang="en-US"/>
        </a:p>
      </dgm:t>
    </dgm:pt>
    <dgm:pt modelId="{699A1D3F-F1F0-42F2-8928-BDB95F9B4465}" type="pres">
      <dgm:prSet presAssocID="{491FE0A2-B619-4C8E-AC60-015CEBF091CD}" presName="vertOne" presStyleCnt="0"/>
      <dgm:spPr/>
      <dgm:t>
        <a:bodyPr/>
        <a:lstStyle/>
        <a:p>
          <a:endParaRPr lang="en-US"/>
        </a:p>
      </dgm:t>
    </dgm:pt>
    <dgm:pt modelId="{E9663C77-7337-43DB-BA42-2FAD79262642}" type="pres">
      <dgm:prSet presAssocID="{491FE0A2-B619-4C8E-AC60-015CEBF091CD}" presName="txOne" presStyleLbl="node0" presStyleIdx="0" presStyleCnt="1" custScaleY="39831" custLinFactNeighborX="-31" custLinFactNeighborY="-70991">
        <dgm:presLayoutVars>
          <dgm:chPref val="3"/>
        </dgm:presLayoutVars>
      </dgm:prSet>
      <dgm:spPr/>
      <dgm:t>
        <a:bodyPr/>
        <a:lstStyle/>
        <a:p>
          <a:endParaRPr lang="en-US"/>
        </a:p>
      </dgm:t>
    </dgm:pt>
    <dgm:pt modelId="{40399FFA-7CF1-4852-8BF0-B6BDF3D1C321}" type="pres">
      <dgm:prSet presAssocID="{491FE0A2-B619-4C8E-AC60-015CEBF091CD}" presName="parTransOne" presStyleCnt="0"/>
      <dgm:spPr/>
      <dgm:t>
        <a:bodyPr/>
        <a:lstStyle/>
        <a:p>
          <a:endParaRPr lang="en-US"/>
        </a:p>
      </dgm:t>
    </dgm:pt>
    <dgm:pt modelId="{A7BCCD77-B0F3-4E7D-BF77-0B1B34EDA663}" type="pres">
      <dgm:prSet presAssocID="{491FE0A2-B619-4C8E-AC60-015CEBF091CD}" presName="horzOne" presStyleCnt="0"/>
      <dgm:spPr/>
      <dgm:t>
        <a:bodyPr/>
        <a:lstStyle/>
        <a:p>
          <a:endParaRPr lang="en-US"/>
        </a:p>
      </dgm:t>
    </dgm:pt>
    <dgm:pt modelId="{CC773AFB-FF89-4C3D-B557-63A5957CB8A8}" type="pres">
      <dgm:prSet presAssocID="{489DAF95-0A81-4C30-9474-3DB7C44BD0CF}" presName="vertTwo" presStyleCnt="0"/>
      <dgm:spPr/>
      <dgm:t>
        <a:bodyPr/>
        <a:lstStyle/>
        <a:p>
          <a:endParaRPr lang="en-US"/>
        </a:p>
      </dgm:t>
    </dgm:pt>
    <dgm:pt modelId="{275CDD1D-6A27-41C6-B22C-2B4B68C4E5C1}" type="pres">
      <dgm:prSet presAssocID="{489DAF95-0A81-4C30-9474-3DB7C44BD0CF}" presName="txTwo" presStyleLbl="node2" presStyleIdx="0" presStyleCnt="2" custScaleY="152745">
        <dgm:presLayoutVars>
          <dgm:chPref val="3"/>
        </dgm:presLayoutVars>
      </dgm:prSet>
      <dgm:spPr/>
      <dgm:t>
        <a:bodyPr/>
        <a:lstStyle/>
        <a:p>
          <a:endParaRPr lang="en-US"/>
        </a:p>
      </dgm:t>
    </dgm:pt>
    <dgm:pt modelId="{A63C7881-917B-498F-B3B2-CF2CC15A0585}" type="pres">
      <dgm:prSet presAssocID="{489DAF95-0A81-4C30-9474-3DB7C44BD0CF}" presName="parTransTwo" presStyleCnt="0"/>
      <dgm:spPr/>
      <dgm:t>
        <a:bodyPr/>
        <a:lstStyle/>
        <a:p>
          <a:endParaRPr lang="en-US"/>
        </a:p>
      </dgm:t>
    </dgm:pt>
    <dgm:pt modelId="{F0D25677-CBEC-482F-8180-0DC2335D19AB}" type="pres">
      <dgm:prSet presAssocID="{489DAF95-0A81-4C30-9474-3DB7C44BD0CF}" presName="horzTwo" presStyleCnt="0"/>
      <dgm:spPr/>
      <dgm:t>
        <a:bodyPr/>
        <a:lstStyle/>
        <a:p>
          <a:endParaRPr lang="en-US"/>
        </a:p>
      </dgm:t>
    </dgm:pt>
    <dgm:pt modelId="{72F8AC0B-178A-4263-9696-C37406CFA2D1}" type="pres">
      <dgm:prSet presAssocID="{99838CE7-A20B-474E-83C7-9DDCB9354517}" presName="vertThree" presStyleCnt="0"/>
      <dgm:spPr/>
      <dgm:t>
        <a:bodyPr/>
        <a:lstStyle/>
        <a:p>
          <a:endParaRPr lang="en-US"/>
        </a:p>
      </dgm:t>
    </dgm:pt>
    <dgm:pt modelId="{03F9B712-E2B2-4385-A85E-740F97EEC429}" type="pres">
      <dgm:prSet presAssocID="{99838CE7-A20B-474E-83C7-9DDCB9354517}" presName="txThree" presStyleLbl="node3" presStyleIdx="0" presStyleCnt="9">
        <dgm:presLayoutVars>
          <dgm:chPref val="3"/>
        </dgm:presLayoutVars>
      </dgm:prSet>
      <dgm:spPr/>
      <dgm:t>
        <a:bodyPr/>
        <a:lstStyle/>
        <a:p>
          <a:endParaRPr lang="en-US"/>
        </a:p>
      </dgm:t>
    </dgm:pt>
    <dgm:pt modelId="{76B63FF0-C1B6-47F4-9289-F0D9B7EF4794}" type="pres">
      <dgm:prSet presAssocID="{99838CE7-A20B-474E-83C7-9DDCB9354517}" presName="parTransThree" presStyleCnt="0"/>
      <dgm:spPr/>
      <dgm:t>
        <a:bodyPr/>
        <a:lstStyle/>
        <a:p>
          <a:endParaRPr lang="en-US"/>
        </a:p>
      </dgm:t>
    </dgm:pt>
    <dgm:pt modelId="{A8D381FA-0E7D-4622-B4DA-0BE6EBCF6115}" type="pres">
      <dgm:prSet presAssocID="{99838CE7-A20B-474E-83C7-9DDCB9354517}" presName="horzThree" presStyleCnt="0"/>
      <dgm:spPr/>
      <dgm:t>
        <a:bodyPr/>
        <a:lstStyle/>
        <a:p>
          <a:endParaRPr lang="en-US"/>
        </a:p>
      </dgm:t>
    </dgm:pt>
    <dgm:pt modelId="{80A183D8-6423-4560-994E-4B871B27CF4F}" type="pres">
      <dgm:prSet presAssocID="{2EE4E0EC-7068-4128-8ABA-581CD02BD89C}" presName="vertFour" presStyleCnt="0">
        <dgm:presLayoutVars>
          <dgm:chPref val="3"/>
        </dgm:presLayoutVars>
      </dgm:prSet>
      <dgm:spPr/>
      <dgm:t>
        <a:bodyPr/>
        <a:lstStyle/>
        <a:p>
          <a:endParaRPr lang="en-US"/>
        </a:p>
      </dgm:t>
    </dgm:pt>
    <dgm:pt modelId="{B35F24CD-069E-4601-BC08-8B70A7FFBB5F}" type="pres">
      <dgm:prSet presAssocID="{2EE4E0EC-7068-4128-8ABA-581CD02BD89C}" presName="txFour" presStyleLbl="node4" presStyleIdx="0" presStyleCnt="9">
        <dgm:presLayoutVars>
          <dgm:chPref val="3"/>
        </dgm:presLayoutVars>
      </dgm:prSet>
      <dgm:spPr/>
      <dgm:t>
        <a:bodyPr/>
        <a:lstStyle/>
        <a:p>
          <a:endParaRPr lang="en-US"/>
        </a:p>
      </dgm:t>
    </dgm:pt>
    <dgm:pt modelId="{1B046147-9107-4D71-92F4-7A1476754223}" type="pres">
      <dgm:prSet presAssocID="{2EE4E0EC-7068-4128-8ABA-581CD02BD89C}" presName="horzFour" presStyleCnt="0"/>
      <dgm:spPr/>
      <dgm:t>
        <a:bodyPr/>
        <a:lstStyle/>
        <a:p>
          <a:endParaRPr lang="en-US"/>
        </a:p>
      </dgm:t>
    </dgm:pt>
    <dgm:pt modelId="{FA97348E-D863-4A01-A311-955F0C727960}" type="pres">
      <dgm:prSet presAssocID="{A798737C-4DB0-4126-A4D0-2F7194397A7A}" presName="sibSpaceThree" presStyleCnt="0"/>
      <dgm:spPr/>
      <dgm:t>
        <a:bodyPr/>
        <a:lstStyle/>
        <a:p>
          <a:endParaRPr lang="en-US"/>
        </a:p>
      </dgm:t>
    </dgm:pt>
    <dgm:pt modelId="{B12CED6B-119D-457B-83DB-0C40A046CEC4}" type="pres">
      <dgm:prSet presAssocID="{4971F250-5747-44AB-9BA5-A00948B97715}" presName="vertThree" presStyleCnt="0"/>
      <dgm:spPr/>
      <dgm:t>
        <a:bodyPr/>
        <a:lstStyle/>
        <a:p>
          <a:endParaRPr lang="en-US"/>
        </a:p>
      </dgm:t>
    </dgm:pt>
    <dgm:pt modelId="{F1D25CEE-42E0-4312-973A-122C674B4BCA}" type="pres">
      <dgm:prSet presAssocID="{4971F250-5747-44AB-9BA5-A00948B97715}" presName="txThree" presStyleLbl="node3" presStyleIdx="1" presStyleCnt="9">
        <dgm:presLayoutVars>
          <dgm:chPref val="3"/>
        </dgm:presLayoutVars>
      </dgm:prSet>
      <dgm:spPr/>
      <dgm:t>
        <a:bodyPr/>
        <a:lstStyle/>
        <a:p>
          <a:endParaRPr lang="en-US"/>
        </a:p>
      </dgm:t>
    </dgm:pt>
    <dgm:pt modelId="{CB1E8223-4277-4AA7-8F31-E918937BF0F5}" type="pres">
      <dgm:prSet presAssocID="{4971F250-5747-44AB-9BA5-A00948B97715}" presName="parTransThree" presStyleCnt="0"/>
      <dgm:spPr/>
      <dgm:t>
        <a:bodyPr/>
        <a:lstStyle/>
        <a:p>
          <a:endParaRPr lang="en-US"/>
        </a:p>
      </dgm:t>
    </dgm:pt>
    <dgm:pt modelId="{45542D56-7E0D-43D0-AE2D-A6C2DB7ADA1C}" type="pres">
      <dgm:prSet presAssocID="{4971F250-5747-44AB-9BA5-A00948B97715}" presName="horzThree" presStyleCnt="0"/>
      <dgm:spPr/>
      <dgm:t>
        <a:bodyPr/>
        <a:lstStyle/>
        <a:p>
          <a:endParaRPr lang="en-US"/>
        </a:p>
      </dgm:t>
    </dgm:pt>
    <dgm:pt modelId="{6C31C4C1-98D3-424F-B8FB-DA3852ADCF8A}" type="pres">
      <dgm:prSet presAssocID="{DA0FBADE-04D0-4BCE-8198-879CA3FBAF1A}" presName="vertFour" presStyleCnt="0">
        <dgm:presLayoutVars>
          <dgm:chPref val="3"/>
        </dgm:presLayoutVars>
      </dgm:prSet>
      <dgm:spPr/>
      <dgm:t>
        <a:bodyPr/>
        <a:lstStyle/>
        <a:p>
          <a:endParaRPr lang="en-US"/>
        </a:p>
      </dgm:t>
    </dgm:pt>
    <dgm:pt modelId="{01475843-6E31-4B6A-8DAB-B8E3CB174F91}" type="pres">
      <dgm:prSet presAssocID="{DA0FBADE-04D0-4BCE-8198-879CA3FBAF1A}" presName="txFour" presStyleLbl="node4" presStyleIdx="1" presStyleCnt="9">
        <dgm:presLayoutVars>
          <dgm:chPref val="3"/>
        </dgm:presLayoutVars>
      </dgm:prSet>
      <dgm:spPr/>
      <dgm:t>
        <a:bodyPr/>
        <a:lstStyle/>
        <a:p>
          <a:endParaRPr lang="en-US"/>
        </a:p>
      </dgm:t>
    </dgm:pt>
    <dgm:pt modelId="{E4095714-51CD-4DA3-B364-42F46CF050B2}" type="pres">
      <dgm:prSet presAssocID="{DA0FBADE-04D0-4BCE-8198-879CA3FBAF1A}" presName="horzFour" presStyleCnt="0"/>
      <dgm:spPr/>
      <dgm:t>
        <a:bodyPr/>
        <a:lstStyle/>
        <a:p>
          <a:endParaRPr lang="en-US"/>
        </a:p>
      </dgm:t>
    </dgm:pt>
    <dgm:pt modelId="{057F81FD-4B64-4D86-B4F1-3A91098AD24B}" type="pres">
      <dgm:prSet presAssocID="{B1738CD0-6E6A-4FF3-9AD7-F70E0CB97E45}" presName="sibSpaceThree" presStyleCnt="0"/>
      <dgm:spPr/>
      <dgm:t>
        <a:bodyPr/>
        <a:lstStyle/>
        <a:p>
          <a:endParaRPr lang="en-US"/>
        </a:p>
      </dgm:t>
    </dgm:pt>
    <dgm:pt modelId="{3D52A557-5715-4A8E-A5E8-CE18DE5A0378}" type="pres">
      <dgm:prSet presAssocID="{375F2B6C-3B5F-4AA5-8AF4-660CEBAB96F1}" presName="vertThree" presStyleCnt="0"/>
      <dgm:spPr/>
      <dgm:t>
        <a:bodyPr/>
        <a:lstStyle/>
        <a:p>
          <a:endParaRPr lang="en-US"/>
        </a:p>
      </dgm:t>
    </dgm:pt>
    <dgm:pt modelId="{3045B695-1C58-4071-ADE2-00D6E95A36F9}" type="pres">
      <dgm:prSet presAssocID="{375F2B6C-3B5F-4AA5-8AF4-660CEBAB96F1}" presName="txThree" presStyleLbl="node3" presStyleIdx="2" presStyleCnt="9">
        <dgm:presLayoutVars>
          <dgm:chPref val="3"/>
        </dgm:presLayoutVars>
      </dgm:prSet>
      <dgm:spPr/>
      <dgm:t>
        <a:bodyPr/>
        <a:lstStyle/>
        <a:p>
          <a:endParaRPr lang="en-US"/>
        </a:p>
      </dgm:t>
    </dgm:pt>
    <dgm:pt modelId="{A2A909E9-A4A7-4C41-9856-CD268FEB7278}" type="pres">
      <dgm:prSet presAssocID="{375F2B6C-3B5F-4AA5-8AF4-660CEBAB96F1}" presName="parTransThree" presStyleCnt="0"/>
      <dgm:spPr/>
      <dgm:t>
        <a:bodyPr/>
        <a:lstStyle/>
        <a:p>
          <a:endParaRPr lang="en-US"/>
        </a:p>
      </dgm:t>
    </dgm:pt>
    <dgm:pt modelId="{3CCEF426-7005-4830-A5E2-6745FC251804}" type="pres">
      <dgm:prSet presAssocID="{375F2B6C-3B5F-4AA5-8AF4-660CEBAB96F1}" presName="horzThree" presStyleCnt="0"/>
      <dgm:spPr/>
      <dgm:t>
        <a:bodyPr/>
        <a:lstStyle/>
        <a:p>
          <a:endParaRPr lang="en-US"/>
        </a:p>
      </dgm:t>
    </dgm:pt>
    <dgm:pt modelId="{6ED570A3-E6FB-4D67-9519-331D2C1448AC}" type="pres">
      <dgm:prSet presAssocID="{8EAF630E-918B-406D-887F-8FB999BEB7F2}" presName="vertFour" presStyleCnt="0">
        <dgm:presLayoutVars>
          <dgm:chPref val="3"/>
        </dgm:presLayoutVars>
      </dgm:prSet>
      <dgm:spPr/>
      <dgm:t>
        <a:bodyPr/>
        <a:lstStyle/>
        <a:p>
          <a:endParaRPr lang="en-US"/>
        </a:p>
      </dgm:t>
    </dgm:pt>
    <dgm:pt modelId="{96BD6E1A-D8D9-487D-8DD1-6F092AEDD626}" type="pres">
      <dgm:prSet presAssocID="{8EAF630E-918B-406D-887F-8FB999BEB7F2}" presName="txFour" presStyleLbl="node4" presStyleIdx="2" presStyleCnt="9">
        <dgm:presLayoutVars>
          <dgm:chPref val="3"/>
        </dgm:presLayoutVars>
      </dgm:prSet>
      <dgm:spPr/>
      <dgm:t>
        <a:bodyPr/>
        <a:lstStyle/>
        <a:p>
          <a:endParaRPr lang="en-US"/>
        </a:p>
      </dgm:t>
    </dgm:pt>
    <dgm:pt modelId="{12AF38DB-E450-4819-9F95-03FE07E6D6B0}" type="pres">
      <dgm:prSet presAssocID="{8EAF630E-918B-406D-887F-8FB999BEB7F2}" presName="horzFour" presStyleCnt="0"/>
      <dgm:spPr/>
      <dgm:t>
        <a:bodyPr/>
        <a:lstStyle/>
        <a:p>
          <a:endParaRPr lang="en-US"/>
        </a:p>
      </dgm:t>
    </dgm:pt>
    <dgm:pt modelId="{3CC916F9-F97C-4846-BFDF-1922B2BDEBD3}" type="pres">
      <dgm:prSet presAssocID="{3988044A-31AC-47D4-925A-9DAD11E81AF4}" presName="sibSpaceThree" presStyleCnt="0"/>
      <dgm:spPr/>
      <dgm:t>
        <a:bodyPr/>
        <a:lstStyle/>
        <a:p>
          <a:endParaRPr lang="en-US"/>
        </a:p>
      </dgm:t>
    </dgm:pt>
    <dgm:pt modelId="{FD35C8D5-4B60-4694-B6AC-CBB41C871B55}" type="pres">
      <dgm:prSet presAssocID="{E2244615-3B3D-4FF0-AA9E-0D0F3BB14083}" presName="vertThree" presStyleCnt="0"/>
      <dgm:spPr/>
      <dgm:t>
        <a:bodyPr/>
        <a:lstStyle/>
        <a:p>
          <a:endParaRPr lang="en-US"/>
        </a:p>
      </dgm:t>
    </dgm:pt>
    <dgm:pt modelId="{D1DB0521-B9A4-4E7C-90FA-529514D36534}" type="pres">
      <dgm:prSet presAssocID="{E2244615-3B3D-4FF0-AA9E-0D0F3BB14083}" presName="txThree" presStyleLbl="node3" presStyleIdx="3" presStyleCnt="9">
        <dgm:presLayoutVars>
          <dgm:chPref val="3"/>
        </dgm:presLayoutVars>
      </dgm:prSet>
      <dgm:spPr/>
      <dgm:t>
        <a:bodyPr/>
        <a:lstStyle/>
        <a:p>
          <a:endParaRPr lang="en-US"/>
        </a:p>
      </dgm:t>
    </dgm:pt>
    <dgm:pt modelId="{B03892BD-4095-4417-9046-A64736B24D6F}" type="pres">
      <dgm:prSet presAssocID="{E2244615-3B3D-4FF0-AA9E-0D0F3BB14083}" presName="parTransThree" presStyleCnt="0"/>
      <dgm:spPr/>
      <dgm:t>
        <a:bodyPr/>
        <a:lstStyle/>
        <a:p>
          <a:endParaRPr lang="en-US"/>
        </a:p>
      </dgm:t>
    </dgm:pt>
    <dgm:pt modelId="{AC1AA8C9-2DED-4893-BB87-1317E089A2F5}" type="pres">
      <dgm:prSet presAssocID="{E2244615-3B3D-4FF0-AA9E-0D0F3BB14083}" presName="horzThree" presStyleCnt="0"/>
      <dgm:spPr/>
      <dgm:t>
        <a:bodyPr/>
        <a:lstStyle/>
        <a:p>
          <a:endParaRPr lang="en-US"/>
        </a:p>
      </dgm:t>
    </dgm:pt>
    <dgm:pt modelId="{21C46619-ADD0-414D-A0F1-2E074CB25BC4}" type="pres">
      <dgm:prSet presAssocID="{CE92C110-1506-4771-9ACB-371F565D650E}" presName="vertFour" presStyleCnt="0">
        <dgm:presLayoutVars>
          <dgm:chPref val="3"/>
        </dgm:presLayoutVars>
      </dgm:prSet>
      <dgm:spPr/>
      <dgm:t>
        <a:bodyPr/>
        <a:lstStyle/>
        <a:p>
          <a:endParaRPr lang="en-US"/>
        </a:p>
      </dgm:t>
    </dgm:pt>
    <dgm:pt modelId="{8EAF9FC9-C9E9-4095-B348-D12FEC3510EB}" type="pres">
      <dgm:prSet presAssocID="{CE92C110-1506-4771-9ACB-371F565D650E}" presName="txFour" presStyleLbl="node4" presStyleIdx="3" presStyleCnt="9">
        <dgm:presLayoutVars>
          <dgm:chPref val="3"/>
        </dgm:presLayoutVars>
      </dgm:prSet>
      <dgm:spPr/>
      <dgm:t>
        <a:bodyPr/>
        <a:lstStyle/>
        <a:p>
          <a:endParaRPr lang="en-US"/>
        </a:p>
      </dgm:t>
    </dgm:pt>
    <dgm:pt modelId="{E273794E-DEDD-43C0-A080-3AF8B13EFD45}" type="pres">
      <dgm:prSet presAssocID="{CE92C110-1506-4771-9ACB-371F565D650E}" presName="horzFour" presStyleCnt="0"/>
      <dgm:spPr/>
      <dgm:t>
        <a:bodyPr/>
        <a:lstStyle/>
        <a:p>
          <a:endParaRPr lang="en-US"/>
        </a:p>
      </dgm:t>
    </dgm:pt>
    <dgm:pt modelId="{F69C26C4-1461-434A-84BB-E6B0F32417DA}" type="pres">
      <dgm:prSet presAssocID="{95419088-EEBD-4B5E-80F8-B91FD2E0F915}" presName="sibSpaceThree" presStyleCnt="0"/>
      <dgm:spPr/>
      <dgm:t>
        <a:bodyPr/>
        <a:lstStyle/>
        <a:p>
          <a:endParaRPr lang="en-US"/>
        </a:p>
      </dgm:t>
    </dgm:pt>
    <dgm:pt modelId="{53785238-13FD-4D5F-96C3-6EC4BF185C6F}" type="pres">
      <dgm:prSet presAssocID="{FC41C9C7-C136-47B8-A179-D3BB7023FC33}" presName="vertThree" presStyleCnt="0"/>
      <dgm:spPr/>
      <dgm:t>
        <a:bodyPr/>
        <a:lstStyle/>
        <a:p>
          <a:endParaRPr lang="en-US"/>
        </a:p>
      </dgm:t>
    </dgm:pt>
    <dgm:pt modelId="{DEA2603B-4EA9-4C29-BD25-BD26F64AAB97}" type="pres">
      <dgm:prSet presAssocID="{FC41C9C7-C136-47B8-A179-D3BB7023FC33}" presName="txThree" presStyleLbl="node3" presStyleIdx="4" presStyleCnt="9">
        <dgm:presLayoutVars>
          <dgm:chPref val="3"/>
        </dgm:presLayoutVars>
      </dgm:prSet>
      <dgm:spPr/>
      <dgm:t>
        <a:bodyPr/>
        <a:lstStyle/>
        <a:p>
          <a:endParaRPr lang="en-US"/>
        </a:p>
      </dgm:t>
    </dgm:pt>
    <dgm:pt modelId="{77B18BF0-8AF9-4011-9FC7-E1FE1DA7BB88}" type="pres">
      <dgm:prSet presAssocID="{FC41C9C7-C136-47B8-A179-D3BB7023FC33}" presName="parTransThree" presStyleCnt="0"/>
      <dgm:spPr/>
      <dgm:t>
        <a:bodyPr/>
        <a:lstStyle/>
        <a:p>
          <a:endParaRPr lang="en-US"/>
        </a:p>
      </dgm:t>
    </dgm:pt>
    <dgm:pt modelId="{FF5DD4BF-C421-49E5-9256-8062A3D4C6FC}" type="pres">
      <dgm:prSet presAssocID="{FC41C9C7-C136-47B8-A179-D3BB7023FC33}" presName="horzThree" presStyleCnt="0"/>
      <dgm:spPr/>
      <dgm:t>
        <a:bodyPr/>
        <a:lstStyle/>
        <a:p>
          <a:endParaRPr lang="en-US"/>
        </a:p>
      </dgm:t>
    </dgm:pt>
    <dgm:pt modelId="{82E950AA-3D37-4BAD-8251-9EFD8364617D}" type="pres">
      <dgm:prSet presAssocID="{9A177C28-15CD-48B2-9D74-5D55CDA1AC99}" presName="vertFour" presStyleCnt="0">
        <dgm:presLayoutVars>
          <dgm:chPref val="3"/>
        </dgm:presLayoutVars>
      </dgm:prSet>
      <dgm:spPr/>
      <dgm:t>
        <a:bodyPr/>
        <a:lstStyle/>
        <a:p>
          <a:endParaRPr lang="en-US"/>
        </a:p>
      </dgm:t>
    </dgm:pt>
    <dgm:pt modelId="{2865A226-85DF-4623-B734-04D754300FA8}" type="pres">
      <dgm:prSet presAssocID="{9A177C28-15CD-48B2-9D74-5D55CDA1AC99}" presName="txFour" presStyleLbl="node4" presStyleIdx="4" presStyleCnt="9">
        <dgm:presLayoutVars>
          <dgm:chPref val="3"/>
        </dgm:presLayoutVars>
      </dgm:prSet>
      <dgm:spPr/>
      <dgm:t>
        <a:bodyPr/>
        <a:lstStyle/>
        <a:p>
          <a:endParaRPr lang="en-US"/>
        </a:p>
      </dgm:t>
    </dgm:pt>
    <dgm:pt modelId="{3754ABE3-ED5E-4C77-9A6A-6E5A90BB0D1B}" type="pres">
      <dgm:prSet presAssocID="{9A177C28-15CD-48B2-9D74-5D55CDA1AC99}" presName="horzFour" presStyleCnt="0"/>
      <dgm:spPr/>
      <dgm:t>
        <a:bodyPr/>
        <a:lstStyle/>
        <a:p>
          <a:endParaRPr lang="en-US"/>
        </a:p>
      </dgm:t>
    </dgm:pt>
    <dgm:pt modelId="{F493B3EF-AB60-4ABB-8D29-D342EE0AE8B8}" type="pres">
      <dgm:prSet presAssocID="{679C701A-AEE0-48F2-BB3C-EA54CF601C5F}" presName="sibSpaceTwo" presStyleCnt="0"/>
      <dgm:spPr/>
      <dgm:t>
        <a:bodyPr/>
        <a:lstStyle/>
        <a:p>
          <a:endParaRPr lang="en-US"/>
        </a:p>
      </dgm:t>
    </dgm:pt>
    <dgm:pt modelId="{532E003D-2BC6-438C-8FE9-AA1D9B07CB71}" type="pres">
      <dgm:prSet presAssocID="{278C195B-7379-47CB-8AC3-C8C3CDE33857}" presName="vertTwo" presStyleCnt="0"/>
      <dgm:spPr/>
      <dgm:t>
        <a:bodyPr/>
        <a:lstStyle/>
        <a:p>
          <a:endParaRPr lang="en-US"/>
        </a:p>
      </dgm:t>
    </dgm:pt>
    <dgm:pt modelId="{6D00DC42-3B7F-4A84-8943-71D6C56848A8}" type="pres">
      <dgm:prSet presAssocID="{278C195B-7379-47CB-8AC3-C8C3CDE33857}" presName="txTwo" presStyleLbl="node2" presStyleIdx="1" presStyleCnt="2" custScaleY="156844">
        <dgm:presLayoutVars>
          <dgm:chPref val="3"/>
        </dgm:presLayoutVars>
      </dgm:prSet>
      <dgm:spPr/>
      <dgm:t>
        <a:bodyPr/>
        <a:lstStyle/>
        <a:p>
          <a:endParaRPr lang="en-US"/>
        </a:p>
      </dgm:t>
    </dgm:pt>
    <dgm:pt modelId="{2CC81487-6F01-4FDE-AA18-BC5A4D9704A1}" type="pres">
      <dgm:prSet presAssocID="{278C195B-7379-47CB-8AC3-C8C3CDE33857}" presName="parTransTwo" presStyleCnt="0"/>
      <dgm:spPr/>
      <dgm:t>
        <a:bodyPr/>
        <a:lstStyle/>
        <a:p>
          <a:endParaRPr lang="en-US"/>
        </a:p>
      </dgm:t>
    </dgm:pt>
    <dgm:pt modelId="{58F9ECA3-3119-479A-8554-B4A9D253078B}" type="pres">
      <dgm:prSet presAssocID="{278C195B-7379-47CB-8AC3-C8C3CDE33857}" presName="horzTwo" presStyleCnt="0"/>
      <dgm:spPr/>
      <dgm:t>
        <a:bodyPr/>
        <a:lstStyle/>
        <a:p>
          <a:endParaRPr lang="en-US"/>
        </a:p>
      </dgm:t>
    </dgm:pt>
    <dgm:pt modelId="{547654D7-1FA5-48C9-A8AD-BFC6FA6624FE}" type="pres">
      <dgm:prSet presAssocID="{4E02E1FF-7B73-4EF1-B322-B22D92F32D95}" presName="vertThree" presStyleCnt="0"/>
      <dgm:spPr/>
      <dgm:t>
        <a:bodyPr/>
        <a:lstStyle/>
        <a:p>
          <a:endParaRPr lang="en-US"/>
        </a:p>
      </dgm:t>
    </dgm:pt>
    <dgm:pt modelId="{C6FED285-79B3-4D63-AC4F-5715098E65B0}" type="pres">
      <dgm:prSet presAssocID="{4E02E1FF-7B73-4EF1-B322-B22D92F32D95}" presName="txThree" presStyleLbl="node3" presStyleIdx="5" presStyleCnt="9">
        <dgm:presLayoutVars>
          <dgm:chPref val="3"/>
        </dgm:presLayoutVars>
      </dgm:prSet>
      <dgm:spPr/>
      <dgm:t>
        <a:bodyPr/>
        <a:lstStyle/>
        <a:p>
          <a:endParaRPr lang="en-US"/>
        </a:p>
      </dgm:t>
    </dgm:pt>
    <dgm:pt modelId="{B036F5B3-16F1-4D3E-942D-3777968059F5}" type="pres">
      <dgm:prSet presAssocID="{4E02E1FF-7B73-4EF1-B322-B22D92F32D95}" presName="parTransThree" presStyleCnt="0"/>
      <dgm:spPr/>
      <dgm:t>
        <a:bodyPr/>
        <a:lstStyle/>
        <a:p>
          <a:endParaRPr lang="en-US"/>
        </a:p>
      </dgm:t>
    </dgm:pt>
    <dgm:pt modelId="{54BF5B8F-B57D-4783-A333-1A7022BFFDBD}" type="pres">
      <dgm:prSet presAssocID="{4E02E1FF-7B73-4EF1-B322-B22D92F32D95}" presName="horzThree" presStyleCnt="0"/>
      <dgm:spPr/>
      <dgm:t>
        <a:bodyPr/>
        <a:lstStyle/>
        <a:p>
          <a:endParaRPr lang="en-US"/>
        </a:p>
      </dgm:t>
    </dgm:pt>
    <dgm:pt modelId="{C6ADF899-F153-48CC-971F-F49A9EB66937}" type="pres">
      <dgm:prSet presAssocID="{C5DEBCB4-F2F4-45B0-AAD2-F9D92923B274}" presName="vertFour" presStyleCnt="0">
        <dgm:presLayoutVars>
          <dgm:chPref val="3"/>
        </dgm:presLayoutVars>
      </dgm:prSet>
      <dgm:spPr/>
      <dgm:t>
        <a:bodyPr/>
        <a:lstStyle/>
        <a:p>
          <a:endParaRPr lang="en-US"/>
        </a:p>
      </dgm:t>
    </dgm:pt>
    <dgm:pt modelId="{BC374A55-F966-4CFD-A002-B18FCE555783}" type="pres">
      <dgm:prSet presAssocID="{C5DEBCB4-F2F4-45B0-AAD2-F9D92923B274}" presName="txFour" presStyleLbl="node4" presStyleIdx="5" presStyleCnt="9">
        <dgm:presLayoutVars>
          <dgm:chPref val="3"/>
        </dgm:presLayoutVars>
      </dgm:prSet>
      <dgm:spPr/>
      <dgm:t>
        <a:bodyPr/>
        <a:lstStyle/>
        <a:p>
          <a:endParaRPr lang="en-US"/>
        </a:p>
      </dgm:t>
    </dgm:pt>
    <dgm:pt modelId="{26865695-1981-49E3-BF5A-036A3E514EC7}" type="pres">
      <dgm:prSet presAssocID="{C5DEBCB4-F2F4-45B0-AAD2-F9D92923B274}" presName="horzFour" presStyleCnt="0"/>
      <dgm:spPr/>
      <dgm:t>
        <a:bodyPr/>
        <a:lstStyle/>
        <a:p>
          <a:endParaRPr lang="en-US"/>
        </a:p>
      </dgm:t>
    </dgm:pt>
    <dgm:pt modelId="{1B27CAF0-09FE-42C6-9F8C-4EF1A37ED8BC}" type="pres">
      <dgm:prSet presAssocID="{B39B9185-31CC-402B-93FA-92E95C9FB7D2}" presName="sibSpaceThree" presStyleCnt="0"/>
      <dgm:spPr/>
      <dgm:t>
        <a:bodyPr/>
        <a:lstStyle/>
        <a:p>
          <a:endParaRPr lang="en-US"/>
        </a:p>
      </dgm:t>
    </dgm:pt>
    <dgm:pt modelId="{0D683429-A3E5-4603-A12F-89C9C7670214}" type="pres">
      <dgm:prSet presAssocID="{4D79C580-68E8-4BFC-8A1A-44D1C608D236}" presName="vertThree" presStyleCnt="0"/>
      <dgm:spPr/>
      <dgm:t>
        <a:bodyPr/>
        <a:lstStyle/>
        <a:p>
          <a:endParaRPr lang="en-US"/>
        </a:p>
      </dgm:t>
    </dgm:pt>
    <dgm:pt modelId="{261E9A81-F362-4F3B-BCFC-385172B898C5}" type="pres">
      <dgm:prSet presAssocID="{4D79C580-68E8-4BFC-8A1A-44D1C608D236}" presName="txThree" presStyleLbl="node3" presStyleIdx="6" presStyleCnt="9">
        <dgm:presLayoutVars>
          <dgm:chPref val="3"/>
        </dgm:presLayoutVars>
      </dgm:prSet>
      <dgm:spPr/>
      <dgm:t>
        <a:bodyPr/>
        <a:lstStyle/>
        <a:p>
          <a:endParaRPr lang="en-US"/>
        </a:p>
      </dgm:t>
    </dgm:pt>
    <dgm:pt modelId="{A516C5B8-FAF6-4A5D-B9F6-8F0329B8DAB7}" type="pres">
      <dgm:prSet presAssocID="{4D79C580-68E8-4BFC-8A1A-44D1C608D236}" presName="parTransThree" presStyleCnt="0"/>
      <dgm:spPr/>
      <dgm:t>
        <a:bodyPr/>
        <a:lstStyle/>
        <a:p>
          <a:endParaRPr lang="en-US"/>
        </a:p>
      </dgm:t>
    </dgm:pt>
    <dgm:pt modelId="{5C33CFE7-498D-4AF9-B501-A43DF3D737AA}" type="pres">
      <dgm:prSet presAssocID="{4D79C580-68E8-4BFC-8A1A-44D1C608D236}" presName="horzThree" presStyleCnt="0"/>
      <dgm:spPr/>
      <dgm:t>
        <a:bodyPr/>
        <a:lstStyle/>
        <a:p>
          <a:endParaRPr lang="en-US"/>
        </a:p>
      </dgm:t>
    </dgm:pt>
    <dgm:pt modelId="{C1429191-8021-413E-8E6A-71EB80E83E67}" type="pres">
      <dgm:prSet presAssocID="{207E0C7C-7922-459B-A34F-15B9D5BE0927}" presName="vertFour" presStyleCnt="0">
        <dgm:presLayoutVars>
          <dgm:chPref val="3"/>
        </dgm:presLayoutVars>
      </dgm:prSet>
      <dgm:spPr/>
      <dgm:t>
        <a:bodyPr/>
        <a:lstStyle/>
        <a:p>
          <a:endParaRPr lang="en-US"/>
        </a:p>
      </dgm:t>
    </dgm:pt>
    <dgm:pt modelId="{539DDCC2-3B44-48B6-A5E4-CD0EAF6992B0}" type="pres">
      <dgm:prSet presAssocID="{207E0C7C-7922-459B-A34F-15B9D5BE0927}" presName="txFour" presStyleLbl="node4" presStyleIdx="6" presStyleCnt="9">
        <dgm:presLayoutVars>
          <dgm:chPref val="3"/>
        </dgm:presLayoutVars>
      </dgm:prSet>
      <dgm:spPr/>
      <dgm:t>
        <a:bodyPr/>
        <a:lstStyle/>
        <a:p>
          <a:endParaRPr lang="en-US"/>
        </a:p>
      </dgm:t>
    </dgm:pt>
    <dgm:pt modelId="{017173D9-856F-4EA3-B221-7B30B4100661}" type="pres">
      <dgm:prSet presAssocID="{207E0C7C-7922-459B-A34F-15B9D5BE0927}" presName="horzFour" presStyleCnt="0"/>
      <dgm:spPr/>
      <dgm:t>
        <a:bodyPr/>
        <a:lstStyle/>
        <a:p>
          <a:endParaRPr lang="en-US"/>
        </a:p>
      </dgm:t>
    </dgm:pt>
    <dgm:pt modelId="{732E787C-B26F-4CFE-BF8C-C0B89FCD9B6D}" type="pres">
      <dgm:prSet presAssocID="{7AE68A3B-C8BD-41D4-B0FD-A7F9F2F7B510}" presName="sibSpaceThree" presStyleCnt="0"/>
      <dgm:spPr/>
      <dgm:t>
        <a:bodyPr/>
        <a:lstStyle/>
        <a:p>
          <a:endParaRPr lang="en-US"/>
        </a:p>
      </dgm:t>
    </dgm:pt>
    <dgm:pt modelId="{EB0B36B1-426B-41FA-B13B-B0D6BDA54E90}" type="pres">
      <dgm:prSet presAssocID="{E1AE4CB4-3445-4E99-B4F0-1EDBD029F0C5}" presName="vertThree" presStyleCnt="0"/>
      <dgm:spPr/>
      <dgm:t>
        <a:bodyPr/>
        <a:lstStyle/>
        <a:p>
          <a:endParaRPr lang="en-US"/>
        </a:p>
      </dgm:t>
    </dgm:pt>
    <dgm:pt modelId="{54C971B3-4055-42D6-804C-60BA6E8D1B32}" type="pres">
      <dgm:prSet presAssocID="{E1AE4CB4-3445-4E99-B4F0-1EDBD029F0C5}" presName="txThree" presStyleLbl="node3" presStyleIdx="7" presStyleCnt="9">
        <dgm:presLayoutVars>
          <dgm:chPref val="3"/>
        </dgm:presLayoutVars>
      </dgm:prSet>
      <dgm:spPr/>
      <dgm:t>
        <a:bodyPr/>
        <a:lstStyle/>
        <a:p>
          <a:endParaRPr lang="en-US"/>
        </a:p>
      </dgm:t>
    </dgm:pt>
    <dgm:pt modelId="{12A32068-9961-4E28-8D53-598A9CE4A4D7}" type="pres">
      <dgm:prSet presAssocID="{E1AE4CB4-3445-4E99-B4F0-1EDBD029F0C5}" presName="parTransThree" presStyleCnt="0"/>
      <dgm:spPr/>
      <dgm:t>
        <a:bodyPr/>
        <a:lstStyle/>
        <a:p>
          <a:endParaRPr lang="en-US"/>
        </a:p>
      </dgm:t>
    </dgm:pt>
    <dgm:pt modelId="{1A42C6DD-BB8A-472B-9CFD-97BEA44FAF4C}" type="pres">
      <dgm:prSet presAssocID="{E1AE4CB4-3445-4E99-B4F0-1EDBD029F0C5}" presName="horzThree" presStyleCnt="0"/>
      <dgm:spPr/>
      <dgm:t>
        <a:bodyPr/>
        <a:lstStyle/>
        <a:p>
          <a:endParaRPr lang="en-US"/>
        </a:p>
      </dgm:t>
    </dgm:pt>
    <dgm:pt modelId="{8C8F49B4-0FC5-43C3-A727-524D258059AB}" type="pres">
      <dgm:prSet presAssocID="{D4D010FB-B7C3-425D-925E-980E1164790B}" presName="vertFour" presStyleCnt="0">
        <dgm:presLayoutVars>
          <dgm:chPref val="3"/>
        </dgm:presLayoutVars>
      </dgm:prSet>
      <dgm:spPr/>
      <dgm:t>
        <a:bodyPr/>
        <a:lstStyle/>
        <a:p>
          <a:endParaRPr lang="en-US"/>
        </a:p>
      </dgm:t>
    </dgm:pt>
    <dgm:pt modelId="{1DD2D1A3-2888-4664-8A7C-7B86D934EC49}" type="pres">
      <dgm:prSet presAssocID="{D4D010FB-B7C3-425D-925E-980E1164790B}" presName="txFour" presStyleLbl="node4" presStyleIdx="7" presStyleCnt="9">
        <dgm:presLayoutVars>
          <dgm:chPref val="3"/>
        </dgm:presLayoutVars>
      </dgm:prSet>
      <dgm:spPr/>
      <dgm:t>
        <a:bodyPr/>
        <a:lstStyle/>
        <a:p>
          <a:endParaRPr lang="en-US"/>
        </a:p>
      </dgm:t>
    </dgm:pt>
    <dgm:pt modelId="{1516D157-D0DC-41EE-80C0-3E9AB9142018}" type="pres">
      <dgm:prSet presAssocID="{D4D010FB-B7C3-425D-925E-980E1164790B}" presName="horzFour" presStyleCnt="0"/>
      <dgm:spPr/>
      <dgm:t>
        <a:bodyPr/>
        <a:lstStyle/>
        <a:p>
          <a:endParaRPr lang="en-US"/>
        </a:p>
      </dgm:t>
    </dgm:pt>
    <dgm:pt modelId="{73FF8884-B2CB-4601-9D58-1B970425AC39}" type="pres">
      <dgm:prSet presAssocID="{7CA071F0-0ACE-4FB8-9DB3-2C10672B1C9D}" presName="sibSpaceThree" presStyleCnt="0"/>
      <dgm:spPr/>
      <dgm:t>
        <a:bodyPr/>
        <a:lstStyle/>
        <a:p>
          <a:endParaRPr lang="en-US"/>
        </a:p>
      </dgm:t>
    </dgm:pt>
    <dgm:pt modelId="{432C3C09-DB5B-4307-AF41-519B8474B6B0}" type="pres">
      <dgm:prSet presAssocID="{28E39661-4BB2-4EAC-8E6B-0374E2142257}" presName="vertThree" presStyleCnt="0"/>
      <dgm:spPr/>
      <dgm:t>
        <a:bodyPr/>
        <a:lstStyle/>
        <a:p>
          <a:endParaRPr lang="en-US"/>
        </a:p>
      </dgm:t>
    </dgm:pt>
    <dgm:pt modelId="{D1D202E1-C490-4712-BCEE-DC9F92904355}" type="pres">
      <dgm:prSet presAssocID="{28E39661-4BB2-4EAC-8E6B-0374E2142257}" presName="txThree" presStyleLbl="node3" presStyleIdx="8" presStyleCnt="9">
        <dgm:presLayoutVars>
          <dgm:chPref val="3"/>
        </dgm:presLayoutVars>
      </dgm:prSet>
      <dgm:spPr/>
      <dgm:t>
        <a:bodyPr/>
        <a:lstStyle/>
        <a:p>
          <a:endParaRPr lang="en-US"/>
        </a:p>
      </dgm:t>
    </dgm:pt>
    <dgm:pt modelId="{800067B4-8C15-49B2-8C14-2A32C4714F7D}" type="pres">
      <dgm:prSet presAssocID="{28E39661-4BB2-4EAC-8E6B-0374E2142257}" presName="parTransThree" presStyleCnt="0"/>
      <dgm:spPr/>
      <dgm:t>
        <a:bodyPr/>
        <a:lstStyle/>
        <a:p>
          <a:endParaRPr lang="en-US"/>
        </a:p>
      </dgm:t>
    </dgm:pt>
    <dgm:pt modelId="{0B7C3BF5-92E4-4811-88EA-7A1740F30786}" type="pres">
      <dgm:prSet presAssocID="{28E39661-4BB2-4EAC-8E6B-0374E2142257}" presName="horzThree" presStyleCnt="0"/>
      <dgm:spPr/>
      <dgm:t>
        <a:bodyPr/>
        <a:lstStyle/>
        <a:p>
          <a:endParaRPr lang="en-US"/>
        </a:p>
      </dgm:t>
    </dgm:pt>
    <dgm:pt modelId="{9B29A8B6-61A6-459B-9A7C-466B5BC39212}" type="pres">
      <dgm:prSet presAssocID="{D450875F-CD97-41C6-96F0-F376C0164892}" presName="vertFour" presStyleCnt="0">
        <dgm:presLayoutVars>
          <dgm:chPref val="3"/>
        </dgm:presLayoutVars>
      </dgm:prSet>
      <dgm:spPr/>
      <dgm:t>
        <a:bodyPr/>
        <a:lstStyle/>
        <a:p>
          <a:endParaRPr lang="en-US"/>
        </a:p>
      </dgm:t>
    </dgm:pt>
    <dgm:pt modelId="{B5C0F2C6-4D6E-4EC0-86C6-FA35893BD5F4}" type="pres">
      <dgm:prSet presAssocID="{D450875F-CD97-41C6-96F0-F376C0164892}" presName="txFour" presStyleLbl="node4" presStyleIdx="8" presStyleCnt="9">
        <dgm:presLayoutVars>
          <dgm:chPref val="3"/>
        </dgm:presLayoutVars>
      </dgm:prSet>
      <dgm:spPr/>
      <dgm:t>
        <a:bodyPr/>
        <a:lstStyle/>
        <a:p>
          <a:endParaRPr lang="en-US"/>
        </a:p>
      </dgm:t>
    </dgm:pt>
    <dgm:pt modelId="{B83F2881-A4DA-431B-A380-5E470B9BEBFF}" type="pres">
      <dgm:prSet presAssocID="{D450875F-CD97-41C6-96F0-F376C0164892}" presName="horzFour" presStyleCnt="0"/>
      <dgm:spPr/>
      <dgm:t>
        <a:bodyPr/>
        <a:lstStyle/>
        <a:p>
          <a:endParaRPr lang="en-US"/>
        </a:p>
      </dgm:t>
    </dgm:pt>
  </dgm:ptLst>
  <dgm:cxnLst>
    <dgm:cxn modelId="{40CF6DDF-3D89-43DE-A40C-53928156ECA0}" type="presOf" srcId="{E2244615-3B3D-4FF0-AA9E-0D0F3BB14083}" destId="{D1DB0521-B9A4-4E7C-90FA-529514D36534}" srcOrd="0" destOrd="0" presId="urn:microsoft.com/office/officeart/2005/8/layout/hierarchy4"/>
    <dgm:cxn modelId="{E5A2686E-1A3D-4DA0-BEFD-8CB7DE9E8655}" type="presOf" srcId="{99838CE7-A20B-474E-83C7-9DDCB9354517}" destId="{03F9B712-E2B2-4385-A85E-740F97EEC429}" srcOrd="0" destOrd="0" presId="urn:microsoft.com/office/officeart/2005/8/layout/hierarchy4"/>
    <dgm:cxn modelId="{B00E7A4D-86DC-4BE1-8A73-DC0E4FEDEDB2}" type="presOf" srcId="{4971F250-5747-44AB-9BA5-A00948B97715}" destId="{F1D25CEE-42E0-4312-973A-122C674B4BCA}" srcOrd="0" destOrd="0" presId="urn:microsoft.com/office/officeart/2005/8/layout/hierarchy4"/>
    <dgm:cxn modelId="{8E8BF2FA-F71B-4222-92D8-1066EAD75448}" type="presOf" srcId="{375F2B6C-3B5F-4AA5-8AF4-660CEBAB96F1}" destId="{3045B695-1C58-4071-ADE2-00D6E95A36F9}" srcOrd="0" destOrd="0" presId="urn:microsoft.com/office/officeart/2005/8/layout/hierarchy4"/>
    <dgm:cxn modelId="{17C0775F-F88E-4643-A8E4-DFD9938D9906}" srcId="{489DAF95-0A81-4C30-9474-3DB7C44BD0CF}" destId="{4971F250-5747-44AB-9BA5-A00948B97715}" srcOrd="1" destOrd="0" parTransId="{BEC5A3FE-4FBC-4077-9E97-04E61908F039}" sibTransId="{B1738CD0-6E6A-4FF3-9AD7-F70E0CB97E45}"/>
    <dgm:cxn modelId="{0E4665B7-300D-4436-8217-861B469C8CFB}" type="presOf" srcId="{2EE4E0EC-7068-4128-8ABA-581CD02BD89C}" destId="{B35F24CD-069E-4601-BC08-8B70A7FFBB5F}" srcOrd="0" destOrd="0" presId="urn:microsoft.com/office/officeart/2005/8/layout/hierarchy4"/>
    <dgm:cxn modelId="{D2BD02F4-C9C5-4BAE-9C4C-D447F65DEDF1}" srcId="{4971F250-5747-44AB-9BA5-A00948B97715}" destId="{DA0FBADE-04D0-4BCE-8198-879CA3FBAF1A}" srcOrd="0" destOrd="0" parTransId="{AECF908B-605B-4F6E-B3F4-0E5FF04720CD}" sibTransId="{0F82B5DD-1212-40F8-BB64-87341BF29516}"/>
    <dgm:cxn modelId="{46D545F7-25B0-4F82-9C6D-E6013095903E}" type="presOf" srcId="{D4D010FB-B7C3-425D-925E-980E1164790B}" destId="{1DD2D1A3-2888-4664-8A7C-7B86D934EC49}" srcOrd="0" destOrd="0" presId="urn:microsoft.com/office/officeart/2005/8/layout/hierarchy4"/>
    <dgm:cxn modelId="{71D9D8E6-FCA2-4091-99FE-BAD268F6F3FA}" type="presOf" srcId="{4D79C580-68E8-4BFC-8A1A-44D1C608D236}" destId="{261E9A81-F362-4F3B-BCFC-385172B898C5}" srcOrd="0" destOrd="0" presId="urn:microsoft.com/office/officeart/2005/8/layout/hierarchy4"/>
    <dgm:cxn modelId="{94A309CA-8221-4B26-83B7-8385401A6F8A}" srcId="{99838CE7-A20B-474E-83C7-9DDCB9354517}" destId="{2EE4E0EC-7068-4128-8ABA-581CD02BD89C}" srcOrd="0" destOrd="0" parTransId="{118694FA-A9BB-4A78-973C-6801D62E255F}" sibTransId="{4A6D746D-4F6F-4584-9943-7FBF119E4248}"/>
    <dgm:cxn modelId="{2C2CC37B-A894-4DB2-9971-BC131BF6BF70}" srcId="{4D79C580-68E8-4BFC-8A1A-44D1C608D236}" destId="{207E0C7C-7922-459B-A34F-15B9D5BE0927}" srcOrd="0" destOrd="0" parTransId="{FECE7995-D437-4154-8B2E-C6C1B3450761}" sibTransId="{56DDDE3C-3507-476B-B00B-370F4E7B7D05}"/>
    <dgm:cxn modelId="{C8CA93F9-4093-439E-BC1B-06D150B707C7}" srcId="{0CC0A584-EACB-4F1E-9917-FBC5C3258D78}" destId="{491FE0A2-B619-4C8E-AC60-015CEBF091CD}" srcOrd="0" destOrd="0" parTransId="{D381D087-C02F-4DEC-A447-1CBA34ED5619}" sibTransId="{BE52631E-632D-4088-A0CA-61B51ACE8B21}"/>
    <dgm:cxn modelId="{B9230A29-C34E-451D-9FC4-C671D97BD827}" srcId="{489DAF95-0A81-4C30-9474-3DB7C44BD0CF}" destId="{375F2B6C-3B5F-4AA5-8AF4-660CEBAB96F1}" srcOrd="2" destOrd="0" parTransId="{153CDD12-DC15-468B-97A5-ACA2741DD0D1}" sibTransId="{3988044A-31AC-47D4-925A-9DAD11E81AF4}"/>
    <dgm:cxn modelId="{CFE9BF6E-39EA-45D1-B085-3FA133C573D6}" srcId="{489DAF95-0A81-4C30-9474-3DB7C44BD0CF}" destId="{FC41C9C7-C136-47B8-A179-D3BB7023FC33}" srcOrd="4" destOrd="0" parTransId="{C205CE5E-FAFA-405F-90CE-5C35520FC760}" sibTransId="{F789C4EB-6495-4B84-B380-D7A0B933D609}"/>
    <dgm:cxn modelId="{8136D190-1D9F-4EC8-A260-231820994236}" srcId="{278C195B-7379-47CB-8AC3-C8C3CDE33857}" destId="{28E39661-4BB2-4EAC-8E6B-0374E2142257}" srcOrd="3" destOrd="0" parTransId="{0A7462C0-92A2-44DE-9F6E-E5D504FFAD15}" sibTransId="{9AF1D71D-12B7-4A7F-8803-D7431054B17C}"/>
    <dgm:cxn modelId="{0FF63FD0-44C8-4620-8154-FDCD89CE3D45}" type="presOf" srcId="{4E02E1FF-7B73-4EF1-B322-B22D92F32D95}" destId="{C6FED285-79B3-4D63-AC4F-5715098E65B0}" srcOrd="0" destOrd="0" presId="urn:microsoft.com/office/officeart/2005/8/layout/hierarchy4"/>
    <dgm:cxn modelId="{D92919FE-C4CC-47B1-AB2B-738E6C4A0E0F}" srcId="{491FE0A2-B619-4C8E-AC60-015CEBF091CD}" destId="{489DAF95-0A81-4C30-9474-3DB7C44BD0CF}" srcOrd="0" destOrd="0" parTransId="{61195241-3768-442F-9A71-073AA7C60F09}" sibTransId="{679C701A-AEE0-48F2-BB3C-EA54CF601C5F}"/>
    <dgm:cxn modelId="{35E1C76A-9648-4CE2-A9A3-21A80F375F70}" srcId="{E1AE4CB4-3445-4E99-B4F0-1EDBD029F0C5}" destId="{D4D010FB-B7C3-425D-925E-980E1164790B}" srcOrd="0" destOrd="0" parTransId="{DF9F89C5-EC74-47FA-806D-2B886133D5AE}" sibTransId="{7C37F43D-B333-4692-88E7-F9445260B5CE}"/>
    <dgm:cxn modelId="{35FC2BBA-DBE8-4A4F-8434-070D7C65E9AE}" srcId="{278C195B-7379-47CB-8AC3-C8C3CDE33857}" destId="{4D79C580-68E8-4BFC-8A1A-44D1C608D236}" srcOrd="1" destOrd="0" parTransId="{22CD3779-0E35-45F8-9D0B-872334B3D6E3}" sibTransId="{7AE68A3B-C8BD-41D4-B0FD-A7F9F2F7B510}"/>
    <dgm:cxn modelId="{C19D2361-4D01-4DF7-AF45-0F179316E274}" type="presOf" srcId="{DA0FBADE-04D0-4BCE-8198-879CA3FBAF1A}" destId="{01475843-6E31-4B6A-8DAB-B8E3CB174F91}" srcOrd="0" destOrd="0" presId="urn:microsoft.com/office/officeart/2005/8/layout/hierarchy4"/>
    <dgm:cxn modelId="{3FC8CA05-5E70-49C4-880C-74560D6A30E4}" type="presOf" srcId="{0CC0A584-EACB-4F1E-9917-FBC5C3258D78}" destId="{C301EDF2-52A3-4310-90E7-23C4E1F259B1}" srcOrd="0" destOrd="0" presId="urn:microsoft.com/office/officeart/2005/8/layout/hierarchy4"/>
    <dgm:cxn modelId="{0A4FAA59-4A0F-4CF4-A17C-8E10AE1ECF31}" type="presOf" srcId="{D450875F-CD97-41C6-96F0-F376C0164892}" destId="{B5C0F2C6-4D6E-4EC0-86C6-FA35893BD5F4}" srcOrd="0" destOrd="0" presId="urn:microsoft.com/office/officeart/2005/8/layout/hierarchy4"/>
    <dgm:cxn modelId="{4FF366A7-4787-48BF-A901-496357C7FAB6}" srcId="{489DAF95-0A81-4C30-9474-3DB7C44BD0CF}" destId="{E2244615-3B3D-4FF0-AA9E-0D0F3BB14083}" srcOrd="3" destOrd="0" parTransId="{A973F26C-6E46-480C-BCD0-27B412DD2FD5}" sibTransId="{95419088-EEBD-4B5E-80F8-B91FD2E0F915}"/>
    <dgm:cxn modelId="{C91046A4-66C3-4BF1-B074-8A3AF8801BBB}" srcId="{489DAF95-0A81-4C30-9474-3DB7C44BD0CF}" destId="{99838CE7-A20B-474E-83C7-9DDCB9354517}" srcOrd="0" destOrd="0" parTransId="{96618169-3CB5-40E8-8900-7F7B8FE088D2}" sibTransId="{A798737C-4DB0-4126-A4D0-2F7194397A7A}"/>
    <dgm:cxn modelId="{BC65A9EF-CBF6-434D-BFCA-9AF884D28D23}" type="presOf" srcId="{489DAF95-0A81-4C30-9474-3DB7C44BD0CF}" destId="{275CDD1D-6A27-41C6-B22C-2B4B68C4E5C1}" srcOrd="0" destOrd="0" presId="urn:microsoft.com/office/officeart/2005/8/layout/hierarchy4"/>
    <dgm:cxn modelId="{3C8D8E11-D059-4012-9BF1-F44B830C5F1C}" type="presOf" srcId="{491FE0A2-B619-4C8E-AC60-015CEBF091CD}" destId="{E9663C77-7337-43DB-BA42-2FAD79262642}" srcOrd="0" destOrd="0" presId="urn:microsoft.com/office/officeart/2005/8/layout/hierarchy4"/>
    <dgm:cxn modelId="{384C756C-6C7D-405D-90A6-64BB8291EF53}" type="presOf" srcId="{278C195B-7379-47CB-8AC3-C8C3CDE33857}" destId="{6D00DC42-3B7F-4A84-8943-71D6C56848A8}" srcOrd="0" destOrd="0" presId="urn:microsoft.com/office/officeart/2005/8/layout/hierarchy4"/>
    <dgm:cxn modelId="{72E9D65F-1E4F-4D8C-83B5-5BD6E927BC86}" srcId="{278C195B-7379-47CB-8AC3-C8C3CDE33857}" destId="{E1AE4CB4-3445-4E99-B4F0-1EDBD029F0C5}" srcOrd="2" destOrd="0" parTransId="{821937E1-3D82-4320-8871-576DE7479642}" sibTransId="{7CA071F0-0ACE-4FB8-9DB3-2C10672B1C9D}"/>
    <dgm:cxn modelId="{0B0E7361-E02E-4A4C-9EB8-98B0E39E0C2A}" type="presOf" srcId="{E1AE4CB4-3445-4E99-B4F0-1EDBD029F0C5}" destId="{54C971B3-4055-42D6-804C-60BA6E8D1B32}" srcOrd="0" destOrd="0" presId="urn:microsoft.com/office/officeart/2005/8/layout/hierarchy4"/>
    <dgm:cxn modelId="{A6C93192-39DF-4EE5-A0D0-1FF05B650416}" type="presOf" srcId="{8EAF630E-918B-406D-887F-8FB999BEB7F2}" destId="{96BD6E1A-D8D9-487D-8DD1-6F092AEDD626}" srcOrd="0" destOrd="0" presId="urn:microsoft.com/office/officeart/2005/8/layout/hierarchy4"/>
    <dgm:cxn modelId="{41AC73B1-49A6-4120-8BDB-FC2792D81CD5}" type="presOf" srcId="{C5DEBCB4-F2F4-45B0-AAD2-F9D92923B274}" destId="{BC374A55-F966-4CFD-A002-B18FCE555783}" srcOrd="0" destOrd="0" presId="urn:microsoft.com/office/officeart/2005/8/layout/hierarchy4"/>
    <dgm:cxn modelId="{F71CA85B-543F-43BA-BF28-47BD1F450786}" srcId="{491FE0A2-B619-4C8E-AC60-015CEBF091CD}" destId="{278C195B-7379-47CB-8AC3-C8C3CDE33857}" srcOrd="1" destOrd="0" parTransId="{4510D54C-E0CA-4A73-A909-014EE62277B5}" sibTransId="{FF4CFA0F-7FF7-4EDD-8164-ED5573E9D143}"/>
    <dgm:cxn modelId="{EDD14D0D-DDD4-4037-ACB2-F8FE3A02C77C}" srcId="{278C195B-7379-47CB-8AC3-C8C3CDE33857}" destId="{4E02E1FF-7B73-4EF1-B322-B22D92F32D95}" srcOrd="0" destOrd="0" parTransId="{38F07772-554B-4B5B-8731-FEA47C5A1526}" sibTransId="{B39B9185-31CC-402B-93FA-92E95C9FB7D2}"/>
    <dgm:cxn modelId="{66934EC6-4835-4CD5-9164-8742951E4E76}" type="presOf" srcId="{FC41C9C7-C136-47B8-A179-D3BB7023FC33}" destId="{DEA2603B-4EA9-4C29-BD25-BD26F64AAB97}" srcOrd="0" destOrd="0" presId="urn:microsoft.com/office/officeart/2005/8/layout/hierarchy4"/>
    <dgm:cxn modelId="{F6F087D3-FF8F-413B-AE32-1B0C9753B5EE}" srcId="{E2244615-3B3D-4FF0-AA9E-0D0F3BB14083}" destId="{CE92C110-1506-4771-9ACB-371F565D650E}" srcOrd="0" destOrd="0" parTransId="{E978D2AC-012B-4D44-B76A-CC9DCA0B5B37}" sibTransId="{A4995481-13BF-4698-ADEA-47AC52F453BF}"/>
    <dgm:cxn modelId="{94AC800D-EA25-428F-AA05-83D83E31546A}" type="presOf" srcId="{9A177C28-15CD-48B2-9D74-5D55CDA1AC99}" destId="{2865A226-85DF-4623-B734-04D754300FA8}" srcOrd="0" destOrd="0" presId="urn:microsoft.com/office/officeart/2005/8/layout/hierarchy4"/>
    <dgm:cxn modelId="{23A5B2D3-A154-4118-A60B-E2F2311CFA19}" srcId="{375F2B6C-3B5F-4AA5-8AF4-660CEBAB96F1}" destId="{8EAF630E-918B-406D-887F-8FB999BEB7F2}" srcOrd="0" destOrd="0" parTransId="{016CEF91-3E72-4AC7-AD4B-FF8A6F6AB7F2}" sibTransId="{45FC36FF-2F52-4620-AEE7-86F36493548E}"/>
    <dgm:cxn modelId="{79413E1D-B553-4C6D-ADA0-690E422D7F0B}" srcId="{28E39661-4BB2-4EAC-8E6B-0374E2142257}" destId="{D450875F-CD97-41C6-96F0-F376C0164892}" srcOrd="0" destOrd="0" parTransId="{1ABB213A-9566-4A3F-BBA6-D879FC3E70F1}" sibTransId="{9BB585AF-A8F1-44EF-81B3-25EDEA27F77E}"/>
    <dgm:cxn modelId="{E3D08971-7CB8-4158-8581-F893A4C5FD43}" srcId="{4E02E1FF-7B73-4EF1-B322-B22D92F32D95}" destId="{C5DEBCB4-F2F4-45B0-AAD2-F9D92923B274}" srcOrd="0" destOrd="0" parTransId="{A6F7E5CB-C3C7-408C-9688-C88FFB2BE878}" sibTransId="{C2D2C949-9676-4A80-B1EE-022BE5CCCEEE}"/>
    <dgm:cxn modelId="{63FBEA88-98CB-460C-8126-3B342CC0CC8F}" type="presOf" srcId="{207E0C7C-7922-459B-A34F-15B9D5BE0927}" destId="{539DDCC2-3B44-48B6-A5E4-CD0EAF6992B0}" srcOrd="0" destOrd="0" presId="urn:microsoft.com/office/officeart/2005/8/layout/hierarchy4"/>
    <dgm:cxn modelId="{182BC47A-056C-4B16-8D5F-3B90891D3880}" srcId="{FC41C9C7-C136-47B8-A179-D3BB7023FC33}" destId="{9A177C28-15CD-48B2-9D74-5D55CDA1AC99}" srcOrd="0" destOrd="0" parTransId="{B72F2B6F-33E1-4CB4-9C3F-8AA3A4DC9B35}" sibTransId="{C7BD7947-336D-4358-AA9D-A670AE31CBAC}"/>
    <dgm:cxn modelId="{B71B539E-2018-49FE-B794-48163AD2C4B5}" type="presOf" srcId="{CE92C110-1506-4771-9ACB-371F565D650E}" destId="{8EAF9FC9-C9E9-4095-B348-D12FEC3510EB}" srcOrd="0" destOrd="0" presId="urn:microsoft.com/office/officeart/2005/8/layout/hierarchy4"/>
    <dgm:cxn modelId="{352DB928-38C7-4E22-9982-2AE2FFD052A6}" type="presOf" srcId="{28E39661-4BB2-4EAC-8E6B-0374E2142257}" destId="{D1D202E1-C490-4712-BCEE-DC9F92904355}" srcOrd="0" destOrd="0" presId="urn:microsoft.com/office/officeart/2005/8/layout/hierarchy4"/>
    <dgm:cxn modelId="{88E779CB-09A5-47A5-80EA-2FE72B3380B6}" type="presParOf" srcId="{C301EDF2-52A3-4310-90E7-23C4E1F259B1}" destId="{699A1D3F-F1F0-42F2-8928-BDB95F9B4465}" srcOrd="0" destOrd="0" presId="urn:microsoft.com/office/officeart/2005/8/layout/hierarchy4"/>
    <dgm:cxn modelId="{A165218C-CD5B-4DB5-A2A4-FE3295E3BA1D}" type="presParOf" srcId="{699A1D3F-F1F0-42F2-8928-BDB95F9B4465}" destId="{E9663C77-7337-43DB-BA42-2FAD79262642}" srcOrd="0" destOrd="0" presId="urn:microsoft.com/office/officeart/2005/8/layout/hierarchy4"/>
    <dgm:cxn modelId="{6798882F-E945-4471-912A-19530C49E3B6}" type="presParOf" srcId="{699A1D3F-F1F0-42F2-8928-BDB95F9B4465}" destId="{40399FFA-7CF1-4852-8BF0-B6BDF3D1C321}" srcOrd="1" destOrd="0" presId="urn:microsoft.com/office/officeart/2005/8/layout/hierarchy4"/>
    <dgm:cxn modelId="{73694A51-A0A8-4A0C-BB29-EB6015DB9265}" type="presParOf" srcId="{699A1D3F-F1F0-42F2-8928-BDB95F9B4465}" destId="{A7BCCD77-B0F3-4E7D-BF77-0B1B34EDA663}" srcOrd="2" destOrd="0" presId="urn:microsoft.com/office/officeart/2005/8/layout/hierarchy4"/>
    <dgm:cxn modelId="{FD43679E-60E3-41F3-8259-AEB9159989AB}" type="presParOf" srcId="{A7BCCD77-B0F3-4E7D-BF77-0B1B34EDA663}" destId="{CC773AFB-FF89-4C3D-B557-63A5957CB8A8}" srcOrd="0" destOrd="0" presId="urn:microsoft.com/office/officeart/2005/8/layout/hierarchy4"/>
    <dgm:cxn modelId="{6C7DCD91-A949-4902-94E6-EF6A3A46AEAF}" type="presParOf" srcId="{CC773AFB-FF89-4C3D-B557-63A5957CB8A8}" destId="{275CDD1D-6A27-41C6-B22C-2B4B68C4E5C1}" srcOrd="0" destOrd="0" presId="urn:microsoft.com/office/officeart/2005/8/layout/hierarchy4"/>
    <dgm:cxn modelId="{72C55A69-927A-4CF3-8B49-AF8EFB4DECB6}" type="presParOf" srcId="{CC773AFB-FF89-4C3D-B557-63A5957CB8A8}" destId="{A63C7881-917B-498F-B3B2-CF2CC15A0585}" srcOrd="1" destOrd="0" presId="urn:microsoft.com/office/officeart/2005/8/layout/hierarchy4"/>
    <dgm:cxn modelId="{E270F227-40CF-46FE-9237-7CA71AD176F3}" type="presParOf" srcId="{CC773AFB-FF89-4C3D-B557-63A5957CB8A8}" destId="{F0D25677-CBEC-482F-8180-0DC2335D19AB}" srcOrd="2" destOrd="0" presId="urn:microsoft.com/office/officeart/2005/8/layout/hierarchy4"/>
    <dgm:cxn modelId="{E47897CC-5D26-4D2C-AD28-509189D9D09E}" type="presParOf" srcId="{F0D25677-CBEC-482F-8180-0DC2335D19AB}" destId="{72F8AC0B-178A-4263-9696-C37406CFA2D1}" srcOrd="0" destOrd="0" presId="urn:microsoft.com/office/officeart/2005/8/layout/hierarchy4"/>
    <dgm:cxn modelId="{6D2B5D9B-E18F-472A-9CFE-B94EDD516E01}" type="presParOf" srcId="{72F8AC0B-178A-4263-9696-C37406CFA2D1}" destId="{03F9B712-E2B2-4385-A85E-740F97EEC429}" srcOrd="0" destOrd="0" presId="urn:microsoft.com/office/officeart/2005/8/layout/hierarchy4"/>
    <dgm:cxn modelId="{29A6822C-1FEA-4EC8-9B30-F6566D85C13E}" type="presParOf" srcId="{72F8AC0B-178A-4263-9696-C37406CFA2D1}" destId="{76B63FF0-C1B6-47F4-9289-F0D9B7EF4794}" srcOrd="1" destOrd="0" presId="urn:microsoft.com/office/officeart/2005/8/layout/hierarchy4"/>
    <dgm:cxn modelId="{F98D9EB6-0755-4077-AF7F-1D91426BA2AF}" type="presParOf" srcId="{72F8AC0B-178A-4263-9696-C37406CFA2D1}" destId="{A8D381FA-0E7D-4622-B4DA-0BE6EBCF6115}" srcOrd="2" destOrd="0" presId="urn:microsoft.com/office/officeart/2005/8/layout/hierarchy4"/>
    <dgm:cxn modelId="{73CC3CF7-43AE-4E8C-8169-56ED7E9C60A2}" type="presParOf" srcId="{A8D381FA-0E7D-4622-B4DA-0BE6EBCF6115}" destId="{80A183D8-6423-4560-994E-4B871B27CF4F}" srcOrd="0" destOrd="0" presId="urn:microsoft.com/office/officeart/2005/8/layout/hierarchy4"/>
    <dgm:cxn modelId="{0C2E8E0A-F482-4D96-B61D-A618D57FAFB0}" type="presParOf" srcId="{80A183D8-6423-4560-994E-4B871B27CF4F}" destId="{B35F24CD-069E-4601-BC08-8B70A7FFBB5F}" srcOrd="0" destOrd="0" presId="urn:microsoft.com/office/officeart/2005/8/layout/hierarchy4"/>
    <dgm:cxn modelId="{C9E12A75-77BC-45A8-9593-0D391CA1405D}" type="presParOf" srcId="{80A183D8-6423-4560-994E-4B871B27CF4F}" destId="{1B046147-9107-4D71-92F4-7A1476754223}" srcOrd="1" destOrd="0" presId="urn:microsoft.com/office/officeart/2005/8/layout/hierarchy4"/>
    <dgm:cxn modelId="{0D01FE9F-1653-4B52-8234-72E13C959680}" type="presParOf" srcId="{F0D25677-CBEC-482F-8180-0DC2335D19AB}" destId="{FA97348E-D863-4A01-A311-955F0C727960}" srcOrd="1" destOrd="0" presId="urn:microsoft.com/office/officeart/2005/8/layout/hierarchy4"/>
    <dgm:cxn modelId="{A7A7A284-5DF9-4F38-9404-7A8E2270F6DA}" type="presParOf" srcId="{F0D25677-CBEC-482F-8180-0DC2335D19AB}" destId="{B12CED6B-119D-457B-83DB-0C40A046CEC4}" srcOrd="2" destOrd="0" presId="urn:microsoft.com/office/officeart/2005/8/layout/hierarchy4"/>
    <dgm:cxn modelId="{B01E7A15-6987-47CC-9553-38F43B81EFD6}" type="presParOf" srcId="{B12CED6B-119D-457B-83DB-0C40A046CEC4}" destId="{F1D25CEE-42E0-4312-973A-122C674B4BCA}" srcOrd="0" destOrd="0" presId="urn:microsoft.com/office/officeart/2005/8/layout/hierarchy4"/>
    <dgm:cxn modelId="{A7FA5D72-91AB-4EAC-84B8-B3D463876199}" type="presParOf" srcId="{B12CED6B-119D-457B-83DB-0C40A046CEC4}" destId="{CB1E8223-4277-4AA7-8F31-E918937BF0F5}" srcOrd="1" destOrd="0" presId="urn:microsoft.com/office/officeart/2005/8/layout/hierarchy4"/>
    <dgm:cxn modelId="{D2291783-0162-42C3-9B65-0BFEC075EBD2}" type="presParOf" srcId="{B12CED6B-119D-457B-83DB-0C40A046CEC4}" destId="{45542D56-7E0D-43D0-AE2D-A6C2DB7ADA1C}" srcOrd="2" destOrd="0" presId="urn:microsoft.com/office/officeart/2005/8/layout/hierarchy4"/>
    <dgm:cxn modelId="{90E919E5-4AD7-4572-8D7D-73B5FCA6DC65}" type="presParOf" srcId="{45542D56-7E0D-43D0-AE2D-A6C2DB7ADA1C}" destId="{6C31C4C1-98D3-424F-B8FB-DA3852ADCF8A}" srcOrd="0" destOrd="0" presId="urn:microsoft.com/office/officeart/2005/8/layout/hierarchy4"/>
    <dgm:cxn modelId="{A386A2E2-B563-453A-AF6D-7D01079303D3}" type="presParOf" srcId="{6C31C4C1-98D3-424F-B8FB-DA3852ADCF8A}" destId="{01475843-6E31-4B6A-8DAB-B8E3CB174F91}" srcOrd="0" destOrd="0" presId="urn:microsoft.com/office/officeart/2005/8/layout/hierarchy4"/>
    <dgm:cxn modelId="{FDB295BB-7927-4D71-B601-71C3F69C435A}" type="presParOf" srcId="{6C31C4C1-98D3-424F-B8FB-DA3852ADCF8A}" destId="{E4095714-51CD-4DA3-B364-42F46CF050B2}" srcOrd="1" destOrd="0" presId="urn:microsoft.com/office/officeart/2005/8/layout/hierarchy4"/>
    <dgm:cxn modelId="{5EF89C1D-39E8-46D6-AE88-1D0067DD20B8}" type="presParOf" srcId="{F0D25677-CBEC-482F-8180-0DC2335D19AB}" destId="{057F81FD-4B64-4D86-B4F1-3A91098AD24B}" srcOrd="3" destOrd="0" presId="urn:microsoft.com/office/officeart/2005/8/layout/hierarchy4"/>
    <dgm:cxn modelId="{14E30F9A-14F4-4A17-ABE2-842E91F451E4}" type="presParOf" srcId="{F0D25677-CBEC-482F-8180-0DC2335D19AB}" destId="{3D52A557-5715-4A8E-A5E8-CE18DE5A0378}" srcOrd="4" destOrd="0" presId="urn:microsoft.com/office/officeart/2005/8/layout/hierarchy4"/>
    <dgm:cxn modelId="{7CE2A5CC-0AD0-4B72-BD62-948704FA3687}" type="presParOf" srcId="{3D52A557-5715-4A8E-A5E8-CE18DE5A0378}" destId="{3045B695-1C58-4071-ADE2-00D6E95A36F9}" srcOrd="0" destOrd="0" presId="urn:microsoft.com/office/officeart/2005/8/layout/hierarchy4"/>
    <dgm:cxn modelId="{DAA9D8DC-2132-4E00-8683-40814BB54CB5}" type="presParOf" srcId="{3D52A557-5715-4A8E-A5E8-CE18DE5A0378}" destId="{A2A909E9-A4A7-4C41-9856-CD268FEB7278}" srcOrd="1" destOrd="0" presId="urn:microsoft.com/office/officeart/2005/8/layout/hierarchy4"/>
    <dgm:cxn modelId="{8F23A68F-DD19-41A5-ACAB-C35A11C20B60}" type="presParOf" srcId="{3D52A557-5715-4A8E-A5E8-CE18DE5A0378}" destId="{3CCEF426-7005-4830-A5E2-6745FC251804}" srcOrd="2" destOrd="0" presId="urn:microsoft.com/office/officeart/2005/8/layout/hierarchy4"/>
    <dgm:cxn modelId="{42B41C1D-3880-4350-9CDB-AE9C6DBED6B9}" type="presParOf" srcId="{3CCEF426-7005-4830-A5E2-6745FC251804}" destId="{6ED570A3-E6FB-4D67-9519-331D2C1448AC}" srcOrd="0" destOrd="0" presId="urn:microsoft.com/office/officeart/2005/8/layout/hierarchy4"/>
    <dgm:cxn modelId="{FC838120-F5DC-4AB4-B700-D51AFA6964C5}" type="presParOf" srcId="{6ED570A3-E6FB-4D67-9519-331D2C1448AC}" destId="{96BD6E1A-D8D9-487D-8DD1-6F092AEDD626}" srcOrd="0" destOrd="0" presId="urn:microsoft.com/office/officeart/2005/8/layout/hierarchy4"/>
    <dgm:cxn modelId="{A6B7926E-D702-4736-BC04-08A114CBC023}" type="presParOf" srcId="{6ED570A3-E6FB-4D67-9519-331D2C1448AC}" destId="{12AF38DB-E450-4819-9F95-03FE07E6D6B0}" srcOrd="1" destOrd="0" presId="urn:microsoft.com/office/officeart/2005/8/layout/hierarchy4"/>
    <dgm:cxn modelId="{43977BBC-3CB5-403C-8FF2-BE48D71E38A4}" type="presParOf" srcId="{F0D25677-CBEC-482F-8180-0DC2335D19AB}" destId="{3CC916F9-F97C-4846-BFDF-1922B2BDEBD3}" srcOrd="5" destOrd="0" presId="urn:microsoft.com/office/officeart/2005/8/layout/hierarchy4"/>
    <dgm:cxn modelId="{DDCC267D-1B44-4D71-9232-31AD66FEB037}" type="presParOf" srcId="{F0D25677-CBEC-482F-8180-0DC2335D19AB}" destId="{FD35C8D5-4B60-4694-B6AC-CBB41C871B55}" srcOrd="6" destOrd="0" presId="urn:microsoft.com/office/officeart/2005/8/layout/hierarchy4"/>
    <dgm:cxn modelId="{F0519B60-7B56-45DF-982B-67A5FAF109F2}" type="presParOf" srcId="{FD35C8D5-4B60-4694-B6AC-CBB41C871B55}" destId="{D1DB0521-B9A4-4E7C-90FA-529514D36534}" srcOrd="0" destOrd="0" presId="urn:microsoft.com/office/officeart/2005/8/layout/hierarchy4"/>
    <dgm:cxn modelId="{5E2A9753-9387-473A-931C-59611895CECA}" type="presParOf" srcId="{FD35C8D5-4B60-4694-B6AC-CBB41C871B55}" destId="{B03892BD-4095-4417-9046-A64736B24D6F}" srcOrd="1" destOrd="0" presId="urn:microsoft.com/office/officeart/2005/8/layout/hierarchy4"/>
    <dgm:cxn modelId="{1C33F796-FEFC-4BD1-93E3-D6314D5DE323}" type="presParOf" srcId="{FD35C8D5-4B60-4694-B6AC-CBB41C871B55}" destId="{AC1AA8C9-2DED-4893-BB87-1317E089A2F5}" srcOrd="2" destOrd="0" presId="urn:microsoft.com/office/officeart/2005/8/layout/hierarchy4"/>
    <dgm:cxn modelId="{41EC12B4-0C2C-4737-8C1B-83FEE3713570}" type="presParOf" srcId="{AC1AA8C9-2DED-4893-BB87-1317E089A2F5}" destId="{21C46619-ADD0-414D-A0F1-2E074CB25BC4}" srcOrd="0" destOrd="0" presId="urn:microsoft.com/office/officeart/2005/8/layout/hierarchy4"/>
    <dgm:cxn modelId="{4D2384FB-B34D-400E-99C8-EEAB67487E13}" type="presParOf" srcId="{21C46619-ADD0-414D-A0F1-2E074CB25BC4}" destId="{8EAF9FC9-C9E9-4095-B348-D12FEC3510EB}" srcOrd="0" destOrd="0" presId="urn:microsoft.com/office/officeart/2005/8/layout/hierarchy4"/>
    <dgm:cxn modelId="{E8AEC014-5A96-4103-830A-81A69341D8C2}" type="presParOf" srcId="{21C46619-ADD0-414D-A0F1-2E074CB25BC4}" destId="{E273794E-DEDD-43C0-A080-3AF8B13EFD45}" srcOrd="1" destOrd="0" presId="urn:microsoft.com/office/officeart/2005/8/layout/hierarchy4"/>
    <dgm:cxn modelId="{A72CD74A-3875-43E9-AC93-75BB5600C0F9}" type="presParOf" srcId="{F0D25677-CBEC-482F-8180-0DC2335D19AB}" destId="{F69C26C4-1461-434A-84BB-E6B0F32417DA}" srcOrd="7" destOrd="0" presId="urn:microsoft.com/office/officeart/2005/8/layout/hierarchy4"/>
    <dgm:cxn modelId="{3FDAEBE4-E7D9-4CA3-97F5-B2AFD1547B5D}" type="presParOf" srcId="{F0D25677-CBEC-482F-8180-0DC2335D19AB}" destId="{53785238-13FD-4D5F-96C3-6EC4BF185C6F}" srcOrd="8" destOrd="0" presId="urn:microsoft.com/office/officeart/2005/8/layout/hierarchy4"/>
    <dgm:cxn modelId="{58AA0591-E46A-4776-BB0F-9485B337915D}" type="presParOf" srcId="{53785238-13FD-4D5F-96C3-6EC4BF185C6F}" destId="{DEA2603B-4EA9-4C29-BD25-BD26F64AAB97}" srcOrd="0" destOrd="0" presId="urn:microsoft.com/office/officeart/2005/8/layout/hierarchy4"/>
    <dgm:cxn modelId="{5E07D146-D853-4CCC-BBB1-B4116C886FCA}" type="presParOf" srcId="{53785238-13FD-4D5F-96C3-6EC4BF185C6F}" destId="{77B18BF0-8AF9-4011-9FC7-E1FE1DA7BB88}" srcOrd="1" destOrd="0" presId="urn:microsoft.com/office/officeart/2005/8/layout/hierarchy4"/>
    <dgm:cxn modelId="{6EE58823-447B-4064-BCF7-0163BB98FDC7}" type="presParOf" srcId="{53785238-13FD-4D5F-96C3-6EC4BF185C6F}" destId="{FF5DD4BF-C421-49E5-9256-8062A3D4C6FC}" srcOrd="2" destOrd="0" presId="urn:microsoft.com/office/officeart/2005/8/layout/hierarchy4"/>
    <dgm:cxn modelId="{176C989F-0764-4D5D-81F2-87AC005BE758}" type="presParOf" srcId="{FF5DD4BF-C421-49E5-9256-8062A3D4C6FC}" destId="{82E950AA-3D37-4BAD-8251-9EFD8364617D}" srcOrd="0" destOrd="0" presId="urn:microsoft.com/office/officeart/2005/8/layout/hierarchy4"/>
    <dgm:cxn modelId="{11CFE828-BD6A-4454-BB72-297E939AA6BB}" type="presParOf" srcId="{82E950AA-3D37-4BAD-8251-9EFD8364617D}" destId="{2865A226-85DF-4623-B734-04D754300FA8}" srcOrd="0" destOrd="0" presId="urn:microsoft.com/office/officeart/2005/8/layout/hierarchy4"/>
    <dgm:cxn modelId="{73CC0493-8534-4CA8-8167-8CEFF1C1BC7D}" type="presParOf" srcId="{82E950AA-3D37-4BAD-8251-9EFD8364617D}" destId="{3754ABE3-ED5E-4C77-9A6A-6E5A90BB0D1B}" srcOrd="1" destOrd="0" presId="urn:microsoft.com/office/officeart/2005/8/layout/hierarchy4"/>
    <dgm:cxn modelId="{4B12A53A-A00B-4ABA-8C34-B1E9CDAB71FB}" type="presParOf" srcId="{A7BCCD77-B0F3-4E7D-BF77-0B1B34EDA663}" destId="{F493B3EF-AB60-4ABB-8D29-D342EE0AE8B8}" srcOrd="1" destOrd="0" presId="urn:microsoft.com/office/officeart/2005/8/layout/hierarchy4"/>
    <dgm:cxn modelId="{CB1F9371-C520-4CD7-89AD-B67206763939}" type="presParOf" srcId="{A7BCCD77-B0F3-4E7D-BF77-0B1B34EDA663}" destId="{532E003D-2BC6-438C-8FE9-AA1D9B07CB71}" srcOrd="2" destOrd="0" presId="urn:microsoft.com/office/officeart/2005/8/layout/hierarchy4"/>
    <dgm:cxn modelId="{7B0EAC99-7453-4C40-8207-D6C63FB58C16}" type="presParOf" srcId="{532E003D-2BC6-438C-8FE9-AA1D9B07CB71}" destId="{6D00DC42-3B7F-4A84-8943-71D6C56848A8}" srcOrd="0" destOrd="0" presId="urn:microsoft.com/office/officeart/2005/8/layout/hierarchy4"/>
    <dgm:cxn modelId="{A5C2C610-56CF-42E9-8AF1-F0FA7A15F0E6}" type="presParOf" srcId="{532E003D-2BC6-438C-8FE9-AA1D9B07CB71}" destId="{2CC81487-6F01-4FDE-AA18-BC5A4D9704A1}" srcOrd="1" destOrd="0" presId="urn:microsoft.com/office/officeart/2005/8/layout/hierarchy4"/>
    <dgm:cxn modelId="{F5C2DE50-96AB-43EF-8795-1B959F0088FD}" type="presParOf" srcId="{532E003D-2BC6-438C-8FE9-AA1D9B07CB71}" destId="{58F9ECA3-3119-479A-8554-B4A9D253078B}" srcOrd="2" destOrd="0" presId="urn:microsoft.com/office/officeart/2005/8/layout/hierarchy4"/>
    <dgm:cxn modelId="{305FD84F-4CF0-49C1-8FE1-1C59486B8597}" type="presParOf" srcId="{58F9ECA3-3119-479A-8554-B4A9D253078B}" destId="{547654D7-1FA5-48C9-A8AD-BFC6FA6624FE}" srcOrd="0" destOrd="0" presId="urn:microsoft.com/office/officeart/2005/8/layout/hierarchy4"/>
    <dgm:cxn modelId="{59F65656-D7BB-427F-95F2-0062B2F5682A}" type="presParOf" srcId="{547654D7-1FA5-48C9-A8AD-BFC6FA6624FE}" destId="{C6FED285-79B3-4D63-AC4F-5715098E65B0}" srcOrd="0" destOrd="0" presId="urn:microsoft.com/office/officeart/2005/8/layout/hierarchy4"/>
    <dgm:cxn modelId="{0861B960-DA89-45E5-B102-4E4C47093687}" type="presParOf" srcId="{547654D7-1FA5-48C9-A8AD-BFC6FA6624FE}" destId="{B036F5B3-16F1-4D3E-942D-3777968059F5}" srcOrd="1" destOrd="0" presId="urn:microsoft.com/office/officeart/2005/8/layout/hierarchy4"/>
    <dgm:cxn modelId="{67B51ADC-1AEB-4D9D-95EE-23E2D93809AD}" type="presParOf" srcId="{547654D7-1FA5-48C9-A8AD-BFC6FA6624FE}" destId="{54BF5B8F-B57D-4783-A333-1A7022BFFDBD}" srcOrd="2" destOrd="0" presId="urn:microsoft.com/office/officeart/2005/8/layout/hierarchy4"/>
    <dgm:cxn modelId="{5E3CA355-C1C4-427D-9827-03F65FA0D138}" type="presParOf" srcId="{54BF5B8F-B57D-4783-A333-1A7022BFFDBD}" destId="{C6ADF899-F153-48CC-971F-F49A9EB66937}" srcOrd="0" destOrd="0" presId="urn:microsoft.com/office/officeart/2005/8/layout/hierarchy4"/>
    <dgm:cxn modelId="{B4EEF9B0-C748-4EDE-8FD7-3BB63B7FCD4C}" type="presParOf" srcId="{C6ADF899-F153-48CC-971F-F49A9EB66937}" destId="{BC374A55-F966-4CFD-A002-B18FCE555783}" srcOrd="0" destOrd="0" presId="urn:microsoft.com/office/officeart/2005/8/layout/hierarchy4"/>
    <dgm:cxn modelId="{3CBDC4AF-F0D3-47D8-ADD5-2205DEB848AD}" type="presParOf" srcId="{C6ADF899-F153-48CC-971F-F49A9EB66937}" destId="{26865695-1981-49E3-BF5A-036A3E514EC7}" srcOrd="1" destOrd="0" presId="urn:microsoft.com/office/officeart/2005/8/layout/hierarchy4"/>
    <dgm:cxn modelId="{AECFE82C-A215-4690-A16B-32F9486A0555}" type="presParOf" srcId="{58F9ECA3-3119-479A-8554-B4A9D253078B}" destId="{1B27CAF0-09FE-42C6-9F8C-4EF1A37ED8BC}" srcOrd="1" destOrd="0" presId="urn:microsoft.com/office/officeart/2005/8/layout/hierarchy4"/>
    <dgm:cxn modelId="{49EB44F1-CB77-4D3B-BAD4-BC4E5E4D0C10}" type="presParOf" srcId="{58F9ECA3-3119-479A-8554-B4A9D253078B}" destId="{0D683429-A3E5-4603-A12F-89C9C7670214}" srcOrd="2" destOrd="0" presId="urn:microsoft.com/office/officeart/2005/8/layout/hierarchy4"/>
    <dgm:cxn modelId="{46C34E2D-6899-4E63-A251-7A20175CDE73}" type="presParOf" srcId="{0D683429-A3E5-4603-A12F-89C9C7670214}" destId="{261E9A81-F362-4F3B-BCFC-385172B898C5}" srcOrd="0" destOrd="0" presId="urn:microsoft.com/office/officeart/2005/8/layout/hierarchy4"/>
    <dgm:cxn modelId="{4BD84C79-433C-462C-B13B-4B1FD797C19C}" type="presParOf" srcId="{0D683429-A3E5-4603-A12F-89C9C7670214}" destId="{A516C5B8-FAF6-4A5D-B9F6-8F0329B8DAB7}" srcOrd="1" destOrd="0" presId="urn:microsoft.com/office/officeart/2005/8/layout/hierarchy4"/>
    <dgm:cxn modelId="{BF45C8C8-4098-476D-8825-F65F76A6F054}" type="presParOf" srcId="{0D683429-A3E5-4603-A12F-89C9C7670214}" destId="{5C33CFE7-498D-4AF9-B501-A43DF3D737AA}" srcOrd="2" destOrd="0" presId="urn:microsoft.com/office/officeart/2005/8/layout/hierarchy4"/>
    <dgm:cxn modelId="{33612A6E-8166-4E00-9CF0-96A183533C4F}" type="presParOf" srcId="{5C33CFE7-498D-4AF9-B501-A43DF3D737AA}" destId="{C1429191-8021-413E-8E6A-71EB80E83E67}" srcOrd="0" destOrd="0" presId="urn:microsoft.com/office/officeart/2005/8/layout/hierarchy4"/>
    <dgm:cxn modelId="{49F3458F-9AB7-4D7D-A45B-AAABE244A903}" type="presParOf" srcId="{C1429191-8021-413E-8E6A-71EB80E83E67}" destId="{539DDCC2-3B44-48B6-A5E4-CD0EAF6992B0}" srcOrd="0" destOrd="0" presId="urn:microsoft.com/office/officeart/2005/8/layout/hierarchy4"/>
    <dgm:cxn modelId="{D597E586-2A1B-4B0F-8AED-8EE53A267F72}" type="presParOf" srcId="{C1429191-8021-413E-8E6A-71EB80E83E67}" destId="{017173D9-856F-4EA3-B221-7B30B4100661}" srcOrd="1" destOrd="0" presId="urn:microsoft.com/office/officeart/2005/8/layout/hierarchy4"/>
    <dgm:cxn modelId="{AF6D9BBD-342B-4DD6-9566-9A2C4F6F11B2}" type="presParOf" srcId="{58F9ECA3-3119-479A-8554-B4A9D253078B}" destId="{732E787C-B26F-4CFE-BF8C-C0B89FCD9B6D}" srcOrd="3" destOrd="0" presId="urn:microsoft.com/office/officeart/2005/8/layout/hierarchy4"/>
    <dgm:cxn modelId="{33B9DF2A-69A4-4573-A062-F1000CA8C361}" type="presParOf" srcId="{58F9ECA3-3119-479A-8554-B4A9D253078B}" destId="{EB0B36B1-426B-41FA-B13B-B0D6BDA54E90}" srcOrd="4" destOrd="0" presId="urn:microsoft.com/office/officeart/2005/8/layout/hierarchy4"/>
    <dgm:cxn modelId="{2E175627-F34B-4C90-B48D-785AE6967FF9}" type="presParOf" srcId="{EB0B36B1-426B-41FA-B13B-B0D6BDA54E90}" destId="{54C971B3-4055-42D6-804C-60BA6E8D1B32}" srcOrd="0" destOrd="0" presId="urn:microsoft.com/office/officeart/2005/8/layout/hierarchy4"/>
    <dgm:cxn modelId="{2B75B8B9-3CA0-4045-B8A4-60A5C8029CD5}" type="presParOf" srcId="{EB0B36B1-426B-41FA-B13B-B0D6BDA54E90}" destId="{12A32068-9961-4E28-8D53-598A9CE4A4D7}" srcOrd="1" destOrd="0" presId="urn:microsoft.com/office/officeart/2005/8/layout/hierarchy4"/>
    <dgm:cxn modelId="{212C58E9-C3F1-4E85-AF56-364ED11E2FA1}" type="presParOf" srcId="{EB0B36B1-426B-41FA-B13B-B0D6BDA54E90}" destId="{1A42C6DD-BB8A-472B-9CFD-97BEA44FAF4C}" srcOrd="2" destOrd="0" presId="urn:microsoft.com/office/officeart/2005/8/layout/hierarchy4"/>
    <dgm:cxn modelId="{B4CA7801-BA43-44CA-9BB9-E5C1D7AF6974}" type="presParOf" srcId="{1A42C6DD-BB8A-472B-9CFD-97BEA44FAF4C}" destId="{8C8F49B4-0FC5-43C3-A727-524D258059AB}" srcOrd="0" destOrd="0" presId="urn:microsoft.com/office/officeart/2005/8/layout/hierarchy4"/>
    <dgm:cxn modelId="{F32FFBEF-94F8-4C80-91F2-131A3E1DDD44}" type="presParOf" srcId="{8C8F49B4-0FC5-43C3-A727-524D258059AB}" destId="{1DD2D1A3-2888-4664-8A7C-7B86D934EC49}" srcOrd="0" destOrd="0" presId="urn:microsoft.com/office/officeart/2005/8/layout/hierarchy4"/>
    <dgm:cxn modelId="{0704DC39-9AC8-42ED-9265-6CD70F42D47A}" type="presParOf" srcId="{8C8F49B4-0FC5-43C3-A727-524D258059AB}" destId="{1516D157-D0DC-41EE-80C0-3E9AB9142018}" srcOrd="1" destOrd="0" presId="urn:microsoft.com/office/officeart/2005/8/layout/hierarchy4"/>
    <dgm:cxn modelId="{B239617A-B421-4282-B1D5-6632F7069757}" type="presParOf" srcId="{58F9ECA3-3119-479A-8554-B4A9D253078B}" destId="{73FF8884-B2CB-4601-9D58-1B970425AC39}" srcOrd="5" destOrd="0" presId="urn:microsoft.com/office/officeart/2005/8/layout/hierarchy4"/>
    <dgm:cxn modelId="{697095C0-1CF0-42B3-905B-57B55DCDD81E}" type="presParOf" srcId="{58F9ECA3-3119-479A-8554-B4A9D253078B}" destId="{432C3C09-DB5B-4307-AF41-519B8474B6B0}" srcOrd="6" destOrd="0" presId="urn:microsoft.com/office/officeart/2005/8/layout/hierarchy4"/>
    <dgm:cxn modelId="{E47E9A8A-9C0D-4CD6-8A6B-4EC5BD7895A2}" type="presParOf" srcId="{432C3C09-DB5B-4307-AF41-519B8474B6B0}" destId="{D1D202E1-C490-4712-BCEE-DC9F92904355}" srcOrd="0" destOrd="0" presId="urn:microsoft.com/office/officeart/2005/8/layout/hierarchy4"/>
    <dgm:cxn modelId="{8F1CB77E-DB7F-43D8-9184-7556C4453B66}" type="presParOf" srcId="{432C3C09-DB5B-4307-AF41-519B8474B6B0}" destId="{800067B4-8C15-49B2-8C14-2A32C4714F7D}" srcOrd="1" destOrd="0" presId="urn:microsoft.com/office/officeart/2005/8/layout/hierarchy4"/>
    <dgm:cxn modelId="{563D60B6-F039-4C5E-B5BA-39A03F71A58E}" type="presParOf" srcId="{432C3C09-DB5B-4307-AF41-519B8474B6B0}" destId="{0B7C3BF5-92E4-4811-88EA-7A1740F30786}" srcOrd="2" destOrd="0" presId="urn:microsoft.com/office/officeart/2005/8/layout/hierarchy4"/>
    <dgm:cxn modelId="{8A799C0B-FB89-4CC3-9F6F-2561BBEE5DF8}" type="presParOf" srcId="{0B7C3BF5-92E4-4811-88EA-7A1740F30786}" destId="{9B29A8B6-61A6-459B-9A7C-466B5BC39212}" srcOrd="0" destOrd="0" presId="urn:microsoft.com/office/officeart/2005/8/layout/hierarchy4"/>
    <dgm:cxn modelId="{8A49BD65-8B54-4916-A80D-0DBB8C0AD7F1}" type="presParOf" srcId="{9B29A8B6-61A6-459B-9A7C-466B5BC39212}" destId="{B5C0F2C6-4D6E-4EC0-86C6-FA35893BD5F4}" srcOrd="0" destOrd="0" presId="urn:microsoft.com/office/officeart/2005/8/layout/hierarchy4"/>
    <dgm:cxn modelId="{BA515C45-FF14-4298-807F-DCB5E9452001}" type="presParOf" srcId="{9B29A8B6-61A6-459B-9A7C-466B5BC39212}" destId="{B83F2881-A4DA-431B-A380-5E470B9BEBFF}"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977A2F-9110-4A7B-BCEE-F87E1D47187C}" type="doc">
      <dgm:prSet loTypeId="urn:microsoft.com/office/officeart/2005/8/layout/cycle3" loCatId="cycle" qsTypeId="urn:microsoft.com/office/officeart/2005/8/quickstyle/simple2" qsCatId="simple" csTypeId="urn:microsoft.com/office/officeart/2005/8/colors/colorful2" csCatId="colorful" phldr="1"/>
      <dgm:spPr/>
      <dgm:t>
        <a:bodyPr/>
        <a:lstStyle/>
        <a:p>
          <a:endParaRPr lang="en-US"/>
        </a:p>
      </dgm:t>
    </dgm:pt>
    <dgm:pt modelId="{B96B8EB3-B80B-4F8B-B472-06D649CBAC8D}">
      <dgm:prSet phldrT="[Text]" custT="1"/>
      <dgm:spPr/>
      <dgm:t>
        <a:bodyPr/>
        <a:lstStyle/>
        <a:p>
          <a:r>
            <a:rPr lang="en-US" sz="3600" b="1" dirty="0" smtClean="0">
              <a:latin typeface="Arial" pitchFamily="34" charset="0"/>
              <a:cs typeface="Arial" pitchFamily="34" charset="0"/>
            </a:rPr>
            <a:t>Design</a:t>
          </a:r>
          <a:endParaRPr lang="en-US" sz="3600" b="1" dirty="0">
            <a:latin typeface="Arial" pitchFamily="34" charset="0"/>
            <a:cs typeface="Arial" pitchFamily="34" charset="0"/>
          </a:endParaRPr>
        </a:p>
      </dgm:t>
    </dgm:pt>
    <dgm:pt modelId="{075C9857-E001-49E9-9367-A691830D0251}" type="parTrans" cxnId="{7D459D34-1CE3-40E8-BCC6-47A513BB2151}">
      <dgm:prSet/>
      <dgm:spPr/>
      <dgm:t>
        <a:bodyPr/>
        <a:lstStyle/>
        <a:p>
          <a:endParaRPr lang="en-US" b="1"/>
        </a:p>
      </dgm:t>
    </dgm:pt>
    <dgm:pt modelId="{1DAEF50B-DD01-4C0F-8992-7DBB3EF4EA43}" type="sibTrans" cxnId="{7D459D34-1CE3-40E8-BCC6-47A513BB2151}">
      <dgm:prSet/>
      <dgm:spPr/>
      <dgm:t>
        <a:bodyPr/>
        <a:lstStyle/>
        <a:p>
          <a:endParaRPr lang="en-US" b="1" dirty="0"/>
        </a:p>
      </dgm:t>
    </dgm:pt>
    <dgm:pt modelId="{65568756-F20E-4BB9-B698-90C392ABA52E}">
      <dgm:prSet phldrT="[Text]" custT="1"/>
      <dgm:spPr/>
      <dgm:t>
        <a:bodyPr/>
        <a:lstStyle/>
        <a:p>
          <a:r>
            <a:rPr lang="en-US" sz="3200" b="1" dirty="0">
              <a:latin typeface="Arial" pitchFamily="34" charset="0"/>
              <a:cs typeface="Arial" pitchFamily="34" charset="0"/>
            </a:rPr>
            <a:t>Plan</a:t>
          </a:r>
        </a:p>
      </dgm:t>
    </dgm:pt>
    <dgm:pt modelId="{8C96011D-3A1D-48CE-9D34-32C2E583DE34}" type="parTrans" cxnId="{15DC47FA-377E-4DA5-AA06-7A97F96D5468}">
      <dgm:prSet/>
      <dgm:spPr/>
      <dgm:t>
        <a:bodyPr/>
        <a:lstStyle/>
        <a:p>
          <a:endParaRPr lang="en-US" b="1"/>
        </a:p>
      </dgm:t>
    </dgm:pt>
    <dgm:pt modelId="{84AA3AD6-959F-4E89-B086-AC4BFE7E0D89}" type="sibTrans" cxnId="{15DC47FA-377E-4DA5-AA06-7A97F96D5468}">
      <dgm:prSet/>
      <dgm:spPr/>
      <dgm:t>
        <a:bodyPr/>
        <a:lstStyle/>
        <a:p>
          <a:endParaRPr lang="en-US" b="1"/>
        </a:p>
      </dgm:t>
    </dgm:pt>
    <dgm:pt modelId="{998B2B36-2127-4452-8DE8-3979DB86B180}">
      <dgm:prSet phldrT="[Text]" custT="1"/>
      <dgm:spPr/>
      <dgm:t>
        <a:bodyPr/>
        <a:lstStyle/>
        <a:p>
          <a:r>
            <a:rPr lang="en-US" sz="3200" b="1" dirty="0">
              <a:latin typeface="Arial" pitchFamily="34" charset="0"/>
              <a:cs typeface="Arial" pitchFamily="34" charset="0"/>
            </a:rPr>
            <a:t>Implement and Evaluate</a:t>
          </a:r>
        </a:p>
      </dgm:t>
    </dgm:pt>
    <dgm:pt modelId="{8D0904E3-FDA8-43CC-B084-67E0D6FA9DD7}" type="parTrans" cxnId="{26782958-D7AC-4637-9BAE-F0E6830091D9}">
      <dgm:prSet/>
      <dgm:spPr/>
      <dgm:t>
        <a:bodyPr/>
        <a:lstStyle/>
        <a:p>
          <a:endParaRPr lang="en-US" b="1"/>
        </a:p>
      </dgm:t>
    </dgm:pt>
    <dgm:pt modelId="{BEF867CC-5038-456F-A8BB-5CC2FF1A740F}" type="sibTrans" cxnId="{26782958-D7AC-4637-9BAE-F0E6830091D9}">
      <dgm:prSet/>
      <dgm:spPr/>
      <dgm:t>
        <a:bodyPr/>
        <a:lstStyle/>
        <a:p>
          <a:endParaRPr lang="en-US" b="1"/>
        </a:p>
      </dgm:t>
    </dgm:pt>
    <dgm:pt modelId="{F9445466-FDC1-4E88-8F79-F436BF82361A}">
      <dgm:prSet phldrT="[Text]" custT="1"/>
      <dgm:spPr/>
      <dgm:t>
        <a:bodyPr/>
        <a:lstStyle/>
        <a:p>
          <a:r>
            <a:rPr lang="en-US" sz="3200" b="1" dirty="0">
              <a:latin typeface="Arial" pitchFamily="34" charset="0"/>
              <a:cs typeface="Arial" pitchFamily="34" charset="0"/>
            </a:rPr>
            <a:t>Reflect and Identify Next Steps</a:t>
          </a:r>
        </a:p>
      </dgm:t>
    </dgm:pt>
    <dgm:pt modelId="{D6500495-5A61-40CC-8C89-E57401171C74}" type="parTrans" cxnId="{FC5E94A9-37E6-4AF0-8146-B6C748C41D6B}">
      <dgm:prSet/>
      <dgm:spPr/>
      <dgm:t>
        <a:bodyPr/>
        <a:lstStyle/>
        <a:p>
          <a:endParaRPr lang="en-US" b="1"/>
        </a:p>
      </dgm:t>
    </dgm:pt>
    <dgm:pt modelId="{FB301712-6FBE-4C41-9DCC-1D9183D12F80}" type="sibTrans" cxnId="{FC5E94A9-37E6-4AF0-8146-B6C748C41D6B}">
      <dgm:prSet/>
      <dgm:spPr/>
      <dgm:t>
        <a:bodyPr/>
        <a:lstStyle/>
        <a:p>
          <a:endParaRPr lang="en-US" b="1"/>
        </a:p>
      </dgm:t>
    </dgm:pt>
    <dgm:pt modelId="{0FCE3B7E-7E83-4183-AD3A-3EA21D7D4682}" type="pres">
      <dgm:prSet presAssocID="{71977A2F-9110-4A7B-BCEE-F87E1D47187C}" presName="Name0" presStyleCnt="0">
        <dgm:presLayoutVars>
          <dgm:dir/>
          <dgm:resizeHandles val="exact"/>
        </dgm:presLayoutVars>
      </dgm:prSet>
      <dgm:spPr/>
      <dgm:t>
        <a:bodyPr/>
        <a:lstStyle/>
        <a:p>
          <a:endParaRPr lang="en-US"/>
        </a:p>
      </dgm:t>
    </dgm:pt>
    <dgm:pt modelId="{65E18F75-87A4-4227-84BC-2DE97C995E7B}" type="pres">
      <dgm:prSet presAssocID="{71977A2F-9110-4A7B-BCEE-F87E1D47187C}" presName="cycle" presStyleCnt="0"/>
      <dgm:spPr/>
      <dgm:t>
        <a:bodyPr/>
        <a:lstStyle/>
        <a:p>
          <a:endParaRPr lang="en-US"/>
        </a:p>
      </dgm:t>
    </dgm:pt>
    <dgm:pt modelId="{20CB4FE8-B648-4682-A03D-6F1E0983C0C7}" type="pres">
      <dgm:prSet presAssocID="{B96B8EB3-B80B-4F8B-B472-06D649CBAC8D}" presName="nodeFirstNode" presStyleLbl="node1" presStyleIdx="0" presStyleCnt="4">
        <dgm:presLayoutVars>
          <dgm:bulletEnabled val="1"/>
        </dgm:presLayoutVars>
      </dgm:prSet>
      <dgm:spPr/>
      <dgm:t>
        <a:bodyPr/>
        <a:lstStyle/>
        <a:p>
          <a:endParaRPr lang="en-US"/>
        </a:p>
      </dgm:t>
    </dgm:pt>
    <dgm:pt modelId="{269F3F42-595C-4C93-BB7E-650B2CB46410}" type="pres">
      <dgm:prSet presAssocID="{1DAEF50B-DD01-4C0F-8992-7DBB3EF4EA43}" presName="sibTransFirstNode" presStyleLbl="bgShp" presStyleIdx="0" presStyleCnt="1" custLinFactNeighborX="4546" custLinFactNeighborY="803"/>
      <dgm:spPr/>
      <dgm:t>
        <a:bodyPr/>
        <a:lstStyle/>
        <a:p>
          <a:endParaRPr lang="en-US"/>
        </a:p>
      </dgm:t>
    </dgm:pt>
    <dgm:pt modelId="{E9FCAE2D-6029-4581-B00B-89DC05053E62}" type="pres">
      <dgm:prSet presAssocID="{65568756-F20E-4BB9-B698-90C392ABA52E}" presName="nodeFollowingNodes" presStyleLbl="node1" presStyleIdx="1" presStyleCnt="4">
        <dgm:presLayoutVars>
          <dgm:bulletEnabled val="1"/>
        </dgm:presLayoutVars>
      </dgm:prSet>
      <dgm:spPr/>
      <dgm:t>
        <a:bodyPr/>
        <a:lstStyle/>
        <a:p>
          <a:endParaRPr lang="en-US"/>
        </a:p>
      </dgm:t>
    </dgm:pt>
    <dgm:pt modelId="{0F831A68-02D0-4DBB-A671-7A5D219DD3FD}" type="pres">
      <dgm:prSet presAssocID="{998B2B36-2127-4452-8DE8-3979DB86B180}" presName="nodeFollowingNodes" presStyleLbl="node1" presStyleIdx="2" presStyleCnt="4">
        <dgm:presLayoutVars>
          <dgm:bulletEnabled val="1"/>
        </dgm:presLayoutVars>
      </dgm:prSet>
      <dgm:spPr/>
      <dgm:t>
        <a:bodyPr/>
        <a:lstStyle/>
        <a:p>
          <a:endParaRPr lang="en-US"/>
        </a:p>
      </dgm:t>
    </dgm:pt>
    <dgm:pt modelId="{AFFEF34F-B774-455C-BB18-D84A0FDD080F}" type="pres">
      <dgm:prSet presAssocID="{F9445466-FDC1-4E88-8F79-F436BF82361A}" presName="nodeFollowingNodes" presStyleLbl="node1" presStyleIdx="3" presStyleCnt="4">
        <dgm:presLayoutVars>
          <dgm:bulletEnabled val="1"/>
        </dgm:presLayoutVars>
      </dgm:prSet>
      <dgm:spPr/>
      <dgm:t>
        <a:bodyPr/>
        <a:lstStyle/>
        <a:p>
          <a:endParaRPr lang="en-US"/>
        </a:p>
      </dgm:t>
    </dgm:pt>
  </dgm:ptLst>
  <dgm:cxnLst>
    <dgm:cxn modelId="{F1007B01-4987-43DA-8A9F-23FB27BAC696}" type="presOf" srcId="{F9445466-FDC1-4E88-8F79-F436BF82361A}" destId="{AFFEF34F-B774-455C-BB18-D84A0FDD080F}" srcOrd="0" destOrd="0" presId="urn:microsoft.com/office/officeart/2005/8/layout/cycle3"/>
    <dgm:cxn modelId="{74345483-6A2C-4620-830A-7B7AAB1D612B}" type="presOf" srcId="{998B2B36-2127-4452-8DE8-3979DB86B180}" destId="{0F831A68-02D0-4DBB-A671-7A5D219DD3FD}" srcOrd="0" destOrd="0" presId="urn:microsoft.com/office/officeart/2005/8/layout/cycle3"/>
    <dgm:cxn modelId="{FC5E94A9-37E6-4AF0-8146-B6C748C41D6B}" srcId="{71977A2F-9110-4A7B-BCEE-F87E1D47187C}" destId="{F9445466-FDC1-4E88-8F79-F436BF82361A}" srcOrd="3" destOrd="0" parTransId="{D6500495-5A61-40CC-8C89-E57401171C74}" sibTransId="{FB301712-6FBE-4C41-9DCC-1D9183D12F80}"/>
    <dgm:cxn modelId="{C1F93216-1F44-425C-9A51-3E95B102B72B}" type="presOf" srcId="{71977A2F-9110-4A7B-BCEE-F87E1D47187C}" destId="{0FCE3B7E-7E83-4183-AD3A-3EA21D7D4682}" srcOrd="0" destOrd="0" presId="urn:microsoft.com/office/officeart/2005/8/layout/cycle3"/>
    <dgm:cxn modelId="{7D459D34-1CE3-40E8-BCC6-47A513BB2151}" srcId="{71977A2F-9110-4A7B-BCEE-F87E1D47187C}" destId="{B96B8EB3-B80B-4F8B-B472-06D649CBAC8D}" srcOrd="0" destOrd="0" parTransId="{075C9857-E001-49E9-9367-A691830D0251}" sibTransId="{1DAEF50B-DD01-4C0F-8992-7DBB3EF4EA43}"/>
    <dgm:cxn modelId="{4AB54A37-7E86-43A3-BF37-E1C5DE41EE52}" type="presOf" srcId="{B96B8EB3-B80B-4F8B-B472-06D649CBAC8D}" destId="{20CB4FE8-B648-4682-A03D-6F1E0983C0C7}" srcOrd="0" destOrd="0" presId="urn:microsoft.com/office/officeart/2005/8/layout/cycle3"/>
    <dgm:cxn modelId="{26782958-D7AC-4637-9BAE-F0E6830091D9}" srcId="{71977A2F-9110-4A7B-BCEE-F87E1D47187C}" destId="{998B2B36-2127-4452-8DE8-3979DB86B180}" srcOrd="2" destOrd="0" parTransId="{8D0904E3-FDA8-43CC-B084-67E0D6FA9DD7}" sibTransId="{BEF867CC-5038-456F-A8BB-5CC2FF1A740F}"/>
    <dgm:cxn modelId="{15DC47FA-377E-4DA5-AA06-7A97F96D5468}" srcId="{71977A2F-9110-4A7B-BCEE-F87E1D47187C}" destId="{65568756-F20E-4BB9-B698-90C392ABA52E}" srcOrd="1" destOrd="0" parTransId="{8C96011D-3A1D-48CE-9D34-32C2E583DE34}" sibTransId="{84AA3AD6-959F-4E89-B086-AC4BFE7E0D89}"/>
    <dgm:cxn modelId="{98340C52-0C13-4B66-B12B-99DF688CC76D}" type="presOf" srcId="{1DAEF50B-DD01-4C0F-8992-7DBB3EF4EA43}" destId="{269F3F42-595C-4C93-BB7E-650B2CB46410}" srcOrd="0" destOrd="0" presId="urn:microsoft.com/office/officeart/2005/8/layout/cycle3"/>
    <dgm:cxn modelId="{A20243BE-ACDB-4826-B21C-11A4CD73FDAD}" type="presOf" srcId="{65568756-F20E-4BB9-B698-90C392ABA52E}" destId="{E9FCAE2D-6029-4581-B00B-89DC05053E62}" srcOrd="0" destOrd="0" presId="urn:microsoft.com/office/officeart/2005/8/layout/cycle3"/>
    <dgm:cxn modelId="{1B8E9ECA-5D5E-43C1-8FC7-A75D69DF7031}" type="presParOf" srcId="{0FCE3B7E-7E83-4183-AD3A-3EA21D7D4682}" destId="{65E18F75-87A4-4227-84BC-2DE97C995E7B}" srcOrd="0" destOrd="0" presId="urn:microsoft.com/office/officeart/2005/8/layout/cycle3"/>
    <dgm:cxn modelId="{D132D38E-F778-4B89-A3FC-BE1971DFF007}" type="presParOf" srcId="{65E18F75-87A4-4227-84BC-2DE97C995E7B}" destId="{20CB4FE8-B648-4682-A03D-6F1E0983C0C7}" srcOrd="0" destOrd="0" presId="urn:microsoft.com/office/officeart/2005/8/layout/cycle3"/>
    <dgm:cxn modelId="{256F25F0-45D6-4832-A18A-1F6E0308A358}" type="presParOf" srcId="{65E18F75-87A4-4227-84BC-2DE97C995E7B}" destId="{269F3F42-595C-4C93-BB7E-650B2CB46410}" srcOrd="1" destOrd="0" presId="urn:microsoft.com/office/officeart/2005/8/layout/cycle3"/>
    <dgm:cxn modelId="{04D221DC-059B-43EC-99C8-7DD370C2C02B}" type="presParOf" srcId="{65E18F75-87A4-4227-84BC-2DE97C995E7B}" destId="{E9FCAE2D-6029-4581-B00B-89DC05053E62}" srcOrd="2" destOrd="0" presId="urn:microsoft.com/office/officeart/2005/8/layout/cycle3"/>
    <dgm:cxn modelId="{6CA84082-B883-42F0-B796-EE087A6B2D44}" type="presParOf" srcId="{65E18F75-87A4-4227-84BC-2DE97C995E7B}" destId="{0F831A68-02D0-4DBB-A671-7A5D219DD3FD}" srcOrd="3" destOrd="0" presId="urn:microsoft.com/office/officeart/2005/8/layout/cycle3"/>
    <dgm:cxn modelId="{F76C6217-E8ED-4351-BEB3-1F7A90ACDF89}" type="presParOf" srcId="{65E18F75-87A4-4227-84BC-2DE97C995E7B}" destId="{AFFEF34F-B774-455C-BB18-D84A0FDD080F}" srcOrd="4" destOrd="0" presId="urn:microsoft.com/office/officeart/2005/8/layout/cycle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887BDC-C5FC-43DB-AAED-F554CB51BCDD}">
      <dsp:nvSpPr>
        <dsp:cNvPr id="0" name=""/>
        <dsp:cNvSpPr/>
      </dsp:nvSpPr>
      <dsp:spPr>
        <a:xfrm>
          <a:off x="1755026" y="-3981"/>
          <a:ext cx="4866991" cy="4866991"/>
        </a:xfrm>
        <a:prstGeom prst="circularArrow">
          <a:avLst>
            <a:gd name="adj1" fmla="val 5274"/>
            <a:gd name="adj2" fmla="val 312630"/>
            <a:gd name="adj3" fmla="val 14230522"/>
            <a:gd name="adj4" fmla="val 17125620"/>
            <a:gd name="adj5" fmla="val 5477"/>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FDCFF01E-5C80-4EE8-9DBC-F072E6C1480F}">
      <dsp:nvSpPr>
        <dsp:cNvPr id="0" name=""/>
        <dsp:cNvSpPr/>
      </dsp:nvSpPr>
      <dsp:spPr>
        <a:xfrm>
          <a:off x="3264578" y="1988"/>
          <a:ext cx="1847887" cy="923943"/>
        </a:xfrm>
        <a:prstGeom prst="roundRect">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Arial Narrow" pitchFamily="34" charset="0"/>
            </a:rPr>
            <a:t>S</a:t>
          </a:r>
          <a:r>
            <a:rPr lang="en-US" sz="3200" b="1" kern="1200" dirty="0" smtClean="0">
              <a:latin typeface="Arial Narrow" pitchFamily="34" charset="0"/>
            </a:rPr>
            <a:t>SoS and RtI</a:t>
          </a:r>
          <a:endParaRPr lang="en-US" sz="3200" b="1" kern="1200" dirty="0">
            <a:latin typeface="Arial Narrow" pitchFamily="34" charset="0"/>
          </a:endParaRPr>
        </a:p>
      </dsp:txBody>
      <dsp:txXfrm>
        <a:off x="3264578" y="1988"/>
        <a:ext cx="1847887" cy="923943"/>
      </dsp:txXfrm>
    </dsp:sp>
    <dsp:sp modelId="{B5801DB7-A8F6-4873-8746-C5D4E61C4F81}">
      <dsp:nvSpPr>
        <dsp:cNvPr id="0" name=""/>
        <dsp:cNvSpPr/>
      </dsp:nvSpPr>
      <dsp:spPr>
        <a:xfrm>
          <a:off x="4974493" y="989208"/>
          <a:ext cx="1847887" cy="923943"/>
        </a:xfrm>
        <a:prstGeom prst="roundRect">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latin typeface="Arial Narrow" pitchFamily="34" charset="0"/>
            </a:rPr>
            <a:t>Learning Supports</a:t>
          </a:r>
          <a:endParaRPr lang="en-US" sz="3200" b="1" kern="1200" dirty="0">
            <a:latin typeface="Arial Narrow" pitchFamily="34" charset="0"/>
          </a:endParaRPr>
        </a:p>
      </dsp:txBody>
      <dsp:txXfrm>
        <a:off x="4974493" y="989208"/>
        <a:ext cx="1847887" cy="923943"/>
      </dsp:txXfrm>
    </dsp:sp>
    <dsp:sp modelId="{18AA3E7B-B5EC-4C17-B214-54099460088D}">
      <dsp:nvSpPr>
        <dsp:cNvPr id="0" name=""/>
        <dsp:cNvSpPr/>
      </dsp:nvSpPr>
      <dsp:spPr>
        <a:xfrm>
          <a:off x="4974493" y="2963647"/>
          <a:ext cx="1847887" cy="923943"/>
        </a:xfrm>
        <a:prstGeom prst="roundRect">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latin typeface="Arial Narrow" pitchFamily="34" charset="0"/>
            </a:rPr>
            <a:t>Common Core</a:t>
          </a:r>
          <a:endParaRPr lang="en-US" sz="3200" b="1" kern="1200" dirty="0">
            <a:latin typeface="Arial Narrow" pitchFamily="34" charset="0"/>
          </a:endParaRPr>
        </a:p>
      </dsp:txBody>
      <dsp:txXfrm>
        <a:off x="4974493" y="2963647"/>
        <a:ext cx="1847887" cy="923943"/>
      </dsp:txXfrm>
    </dsp:sp>
    <dsp:sp modelId="{52EC7D09-AAE1-463E-BFDF-1C3B3A26DA8A}">
      <dsp:nvSpPr>
        <dsp:cNvPr id="0" name=""/>
        <dsp:cNvSpPr/>
      </dsp:nvSpPr>
      <dsp:spPr>
        <a:xfrm>
          <a:off x="3264578" y="3950866"/>
          <a:ext cx="1847887" cy="923943"/>
        </a:xfrm>
        <a:prstGeom prst="roundRect">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Arial Narrow" pitchFamily="34" charset="0"/>
            </a:rPr>
            <a:t>ELL</a:t>
          </a:r>
          <a:endParaRPr lang="en-US" sz="3600" b="1" kern="1200" dirty="0">
            <a:latin typeface="Arial Narrow" pitchFamily="34" charset="0"/>
          </a:endParaRPr>
        </a:p>
      </dsp:txBody>
      <dsp:txXfrm>
        <a:off x="3264578" y="3950866"/>
        <a:ext cx="1847887" cy="923943"/>
      </dsp:txXfrm>
    </dsp:sp>
    <dsp:sp modelId="{3752E267-634E-466B-875B-6716A61451B3}">
      <dsp:nvSpPr>
        <dsp:cNvPr id="0" name=""/>
        <dsp:cNvSpPr/>
      </dsp:nvSpPr>
      <dsp:spPr>
        <a:xfrm>
          <a:off x="1554664" y="2963647"/>
          <a:ext cx="1847887" cy="923943"/>
        </a:xfrm>
        <a:prstGeom prst="roundRect">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Arial Narrow" pitchFamily="34" charset="0"/>
            </a:rPr>
            <a:t>CII</a:t>
          </a:r>
          <a:endParaRPr lang="en-US" sz="3600" b="1" kern="1200" dirty="0">
            <a:latin typeface="Arial Narrow" pitchFamily="34" charset="0"/>
          </a:endParaRPr>
        </a:p>
      </dsp:txBody>
      <dsp:txXfrm>
        <a:off x="1554664" y="2963647"/>
        <a:ext cx="1847887" cy="923943"/>
      </dsp:txXfrm>
    </dsp:sp>
    <dsp:sp modelId="{DDD8CD4B-6D02-478C-91CB-D8DF7F382CCF}">
      <dsp:nvSpPr>
        <dsp:cNvPr id="0" name=""/>
        <dsp:cNvSpPr/>
      </dsp:nvSpPr>
      <dsp:spPr>
        <a:xfrm>
          <a:off x="914400" y="990607"/>
          <a:ext cx="2599977" cy="1364840"/>
        </a:xfrm>
        <a:prstGeom prst="roundRect">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latin typeface="Arial Narrow" pitchFamily="34" charset="0"/>
            </a:rPr>
            <a:t>Innovation and Improvement</a:t>
          </a:r>
          <a:endParaRPr lang="en-US" sz="3200" b="1" kern="1200" dirty="0">
            <a:latin typeface="Arial Narrow" pitchFamily="34" charset="0"/>
          </a:endParaRPr>
        </a:p>
      </dsp:txBody>
      <dsp:txXfrm>
        <a:off x="914400" y="990607"/>
        <a:ext cx="2599977" cy="13648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01E66C-31D2-40BB-B35A-E8875503E3FA}">
      <dsp:nvSpPr>
        <dsp:cNvPr id="0" name=""/>
        <dsp:cNvSpPr/>
      </dsp:nvSpPr>
      <dsp:spPr>
        <a:xfrm>
          <a:off x="2971770" y="114301"/>
          <a:ext cx="2057358" cy="1257299"/>
        </a:xfrm>
        <a:prstGeom prst="trapezoid">
          <a:avLst>
            <a:gd name="adj" fmla="val 81818"/>
          </a:avLst>
        </a:prstGeom>
        <a:solidFill>
          <a:srgbClr val="FF0000"/>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Arial Narrow" pitchFamily="34" charset="0"/>
            </a:rPr>
            <a:t>Level 4</a:t>
          </a:r>
          <a:r>
            <a:rPr lang="en-US" sz="2400" b="1" kern="1200" smtClean="0">
              <a:solidFill>
                <a:schemeClr val="bg1"/>
              </a:solidFill>
              <a:latin typeface="Arial Narrow" pitchFamily="34" charset="0"/>
            </a:rPr>
            <a:t>: </a:t>
          </a:r>
        </a:p>
        <a:p>
          <a:pPr lvl="0" algn="ctr" defTabSz="1066800">
            <a:lnSpc>
              <a:spcPct val="90000"/>
            </a:lnSpc>
            <a:spcBef>
              <a:spcPct val="0"/>
            </a:spcBef>
            <a:spcAft>
              <a:spcPct val="35000"/>
            </a:spcAft>
          </a:pPr>
          <a:r>
            <a:rPr lang="en-US" sz="2400" b="1" kern="1200" smtClean="0">
              <a:solidFill>
                <a:schemeClr val="bg1"/>
              </a:solidFill>
              <a:latin typeface="Arial Narrow" pitchFamily="34" charset="0"/>
            </a:rPr>
            <a:t>State </a:t>
          </a:r>
          <a:r>
            <a:rPr lang="en-US" sz="2400" b="1" kern="1200" dirty="0" smtClean="0">
              <a:solidFill>
                <a:schemeClr val="bg1"/>
              </a:solidFill>
              <a:latin typeface="Arial Narrow" pitchFamily="34" charset="0"/>
            </a:rPr>
            <a:t>Takeover</a:t>
          </a:r>
          <a:endParaRPr lang="en-US" sz="2400" b="1" kern="1200" dirty="0">
            <a:solidFill>
              <a:schemeClr val="bg1"/>
            </a:solidFill>
            <a:latin typeface="Arial Narrow" pitchFamily="34" charset="0"/>
          </a:endParaRPr>
        </a:p>
      </dsp:txBody>
      <dsp:txXfrm>
        <a:off x="2971770" y="114301"/>
        <a:ext cx="2057358" cy="1257299"/>
      </dsp:txXfrm>
    </dsp:sp>
    <dsp:sp modelId="{563AFCAF-C55B-45F9-953E-41D1EE8ED4B0}">
      <dsp:nvSpPr>
        <dsp:cNvPr id="0" name=""/>
        <dsp:cNvSpPr/>
      </dsp:nvSpPr>
      <dsp:spPr>
        <a:xfrm>
          <a:off x="1981193" y="1333504"/>
          <a:ext cx="4114799" cy="1257299"/>
        </a:xfrm>
        <a:prstGeom prst="trapezoid">
          <a:avLst>
            <a:gd name="adj" fmla="val 81818"/>
          </a:avLst>
        </a:prstGeom>
        <a:solidFill>
          <a:srgbClr val="FFC000"/>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Arial Narrow" pitchFamily="34" charset="0"/>
            </a:rPr>
            <a:t>Level 3:   </a:t>
          </a:r>
        </a:p>
        <a:p>
          <a:pPr lvl="0" algn="ctr" defTabSz="1066800">
            <a:lnSpc>
              <a:spcPct val="90000"/>
            </a:lnSpc>
            <a:spcBef>
              <a:spcPct val="0"/>
            </a:spcBef>
            <a:spcAft>
              <a:spcPct val="35000"/>
            </a:spcAft>
          </a:pPr>
          <a:r>
            <a:rPr lang="en-US" sz="2400" b="1" kern="1200" dirty="0" smtClean="0">
              <a:solidFill>
                <a:schemeClr val="bg1"/>
              </a:solidFill>
              <a:latin typeface="Arial Narrow" pitchFamily="34" charset="0"/>
            </a:rPr>
            <a:t>SIG 1003(g)</a:t>
          </a:r>
          <a:endParaRPr lang="en-US" sz="2400" b="1" kern="1200" dirty="0">
            <a:solidFill>
              <a:schemeClr val="bg1"/>
            </a:solidFill>
            <a:latin typeface="Arial Narrow" pitchFamily="34" charset="0"/>
          </a:endParaRPr>
        </a:p>
      </dsp:txBody>
      <dsp:txXfrm>
        <a:off x="2701283" y="1333504"/>
        <a:ext cx="2674620" cy="1257299"/>
      </dsp:txXfrm>
    </dsp:sp>
    <dsp:sp modelId="{FC9BF508-AE56-4755-83F4-7D10AE4F2BAF}">
      <dsp:nvSpPr>
        <dsp:cNvPr id="0" name=""/>
        <dsp:cNvSpPr/>
      </dsp:nvSpPr>
      <dsp:spPr>
        <a:xfrm>
          <a:off x="990617" y="2552696"/>
          <a:ext cx="6172199" cy="1257299"/>
        </a:xfrm>
        <a:prstGeom prst="trapezoid">
          <a:avLst>
            <a:gd name="adj" fmla="val 81818"/>
          </a:avLst>
        </a:prstGeom>
        <a:solidFill>
          <a:srgbClr val="FFFF00"/>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Arial Narrow" pitchFamily="34" charset="0"/>
            </a:rPr>
            <a:t>Level 2: </a:t>
          </a:r>
        </a:p>
        <a:p>
          <a:pPr lvl="0" algn="ctr" defTabSz="1066800">
            <a:lnSpc>
              <a:spcPct val="90000"/>
            </a:lnSpc>
            <a:spcBef>
              <a:spcPct val="0"/>
            </a:spcBef>
            <a:spcAft>
              <a:spcPct val="35000"/>
            </a:spcAft>
          </a:pPr>
          <a:r>
            <a:rPr lang="en-US" sz="2400" b="1" kern="1200" dirty="0" smtClean="0">
              <a:solidFill>
                <a:schemeClr val="bg1"/>
              </a:solidFill>
              <a:latin typeface="Arial Narrow" pitchFamily="34" charset="0"/>
            </a:rPr>
            <a:t>Required  Rising Star Users        </a:t>
          </a:r>
        </a:p>
        <a:p>
          <a:pPr lvl="0" algn="ctr" defTabSz="1066800">
            <a:lnSpc>
              <a:spcPct val="90000"/>
            </a:lnSpc>
            <a:spcBef>
              <a:spcPct val="0"/>
            </a:spcBef>
            <a:spcAft>
              <a:spcPct val="35000"/>
            </a:spcAft>
          </a:pPr>
          <a:r>
            <a:rPr lang="en-US" sz="2400" b="1" kern="1200" dirty="0" smtClean="0">
              <a:solidFill>
                <a:schemeClr val="bg1"/>
              </a:solidFill>
              <a:latin typeface="Arial Narrow" pitchFamily="34" charset="0"/>
            </a:rPr>
            <a:t> Federal Status and AMAOs </a:t>
          </a:r>
          <a:endParaRPr lang="en-US" sz="2400" b="1" kern="1200" dirty="0">
            <a:solidFill>
              <a:schemeClr val="bg1"/>
            </a:solidFill>
            <a:latin typeface="Arial Narrow" pitchFamily="34" charset="0"/>
          </a:endParaRPr>
        </a:p>
      </dsp:txBody>
      <dsp:txXfrm>
        <a:off x="2070752" y="2552696"/>
        <a:ext cx="4011930" cy="1257299"/>
      </dsp:txXfrm>
    </dsp:sp>
    <dsp:sp modelId="{697F3BC9-F6E3-462A-8B32-05159E2D44CF}">
      <dsp:nvSpPr>
        <dsp:cNvPr id="0" name=""/>
        <dsp:cNvSpPr/>
      </dsp:nvSpPr>
      <dsp:spPr>
        <a:xfrm>
          <a:off x="0" y="3771899"/>
          <a:ext cx="8229599" cy="1257299"/>
        </a:xfrm>
        <a:prstGeom prst="trapezoid">
          <a:avLst>
            <a:gd name="adj" fmla="val 81818"/>
          </a:avLst>
        </a:prstGeom>
        <a:solidFill>
          <a:srgbClr val="00B050"/>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Arial Narrow" pitchFamily="34" charset="0"/>
            </a:rPr>
            <a:t>Level 1: </a:t>
          </a:r>
        </a:p>
        <a:p>
          <a:pPr lvl="0" algn="ctr" defTabSz="1066800">
            <a:lnSpc>
              <a:spcPct val="90000"/>
            </a:lnSpc>
            <a:spcBef>
              <a:spcPct val="0"/>
            </a:spcBef>
            <a:spcAft>
              <a:spcPct val="35000"/>
            </a:spcAft>
          </a:pPr>
          <a:r>
            <a:rPr lang="en-US" sz="2400" b="1" kern="1200" dirty="0" smtClean="0">
              <a:solidFill>
                <a:schemeClr val="bg1"/>
              </a:solidFill>
              <a:latin typeface="Arial Narrow" pitchFamily="34" charset="0"/>
            </a:rPr>
            <a:t>All</a:t>
          </a:r>
        </a:p>
        <a:p>
          <a:pPr lvl="0" algn="ctr" defTabSz="1066800">
            <a:lnSpc>
              <a:spcPct val="90000"/>
            </a:lnSpc>
            <a:spcBef>
              <a:spcPct val="0"/>
            </a:spcBef>
            <a:spcAft>
              <a:spcPct val="35000"/>
            </a:spcAft>
          </a:pPr>
          <a:r>
            <a:rPr lang="en-US" sz="2400" b="1" kern="1200" dirty="0" smtClean="0">
              <a:solidFill>
                <a:schemeClr val="bg1"/>
              </a:solidFill>
              <a:latin typeface="Arial Narrow" pitchFamily="34" charset="0"/>
            </a:rPr>
            <a:t> (Pilot Districts and Opt Ins)</a:t>
          </a:r>
          <a:endParaRPr lang="en-US" sz="2400" b="1" kern="1200" dirty="0">
            <a:solidFill>
              <a:schemeClr val="bg1"/>
            </a:solidFill>
            <a:latin typeface="Arial Narrow" pitchFamily="34" charset="0"/>
          </a:endParaRPr>
        </a:p>
      </dsp:txBody>
      <dsp:txXfrm>
        <a:off x="1440179" y="3771899"/>
        <a:ext cx="5349240" cy="125729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663C77-7337-43DB-BA42-2FAD79262642}">
      <dsp:nvSpPr>
        <dsp:cNvPr id="0" name=""/>
        <dsp:cNvSpPr/>
      </dsp:nvSpPr>
      <dsp:spPr>
        <a:xfrm>
          <a:off x="0" y="0"/>
          <a:ext cx="8224571" cy="464308"/>
        </a:xfrm>
        <a:prstGeom prst="roundRect">
          <a:avLst>
            <a:gd name="adj" fmla="val 10000"/>
          </a:avLst>
        </a:prstGeom>
        <a:solidFill>
          <a:schemeClr val="accent1">
            <a:hueOff val="0"/>
            <a:satOff val="0"/>
            <a:lumOff val="0"/>
            <a:alphaOff val="0"/>
          </a:schemeClr>
        </a:solid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ISBE</a:t>
          </a:r>
          <a:endParaRPr lang="en-US" sz="2000" b="1" kern="1200" dirty="0"/>
        </a:p>
      </dsp:txBody>
      <dsp:txXfrm>
        <a:off x="0" y="0"/>
        <a:ext cx="8224571" cy="464308"/>
      </dsp:txXfrm>
    </dsp:sp>
    <dsp:sp modelId="{275CDD1D-6A27-41C6-B22C-2B4B68C4E5C1}">
      <dsp:nvSpPr>
        <dsp:cNvPr id="0" name=""/>
        <dsp:cNvSpPr/>
      </dsp:nvSpPr>
      <dsp:spPr>
        <a:xfrm>
          <a:off x="10542" y="574563"/>
          <a:ext cx="4523523" cy="1780542"/>
        </a:xfrm>
        <a:prstGeom prst="roundRect">
          <a:avLst>
            <a:gd name="adj" fmla="val 10000"/>
          </a:avLst>
        </a:prstGeom>
        <a:solidFill>
          <a:schemeClr val="accent2">
            <a:hueOff val="0"/>
            <a:satOff val="0"/>
            <a:lumOff val="0"/>
            <a:alphaOff val="0"/>
          </a:schemeClr>
        </a:solid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u="sng" kern="1200" dirty="0" smtClean="0"/>
            <a:t>Content Area Experts </a:t>
          </a:r>
        </a:p>
        <a:p>
          <a:pPr lvl="0" algn="ctr" defTabSz="1066800">
            <a:lnSpc>
              <a:spcPct val="90000"/>
            </a:lnSpc>
            <a:spcBef>
              <a:spcPct val="0"/>
            </a:spcBef>
            <a:spcAft>
              <a:spcPct val="35000"/>
            </a:spcAft>
          </a:pPr>
          <a:r>
            <a:rPr lang="en-US" sz="2400" b="1" kern="1200" dirty="0" smtClean="0"/>
            <a:t>Math,	ELA,</a:t>
          </a:r>
        </a:p>
        <a:p>
          <a:pPr lvl="0" algn="ctr" defTabSz="1066800">
            <a:lnSpc>
              <a:spcPct val="90000"/>
            </a:lnSpc>
            <a:spcBef>
              <a:spcPct val="0"/>
            </a:spcBef>
            <a:spcAft>
              <a:spcPct val="35000"/>
            </a:spcAft>
          </a:pPr>
          <a:r>
            <a:rPr lang="en-US" sz="2400" b="1" kern="1200" dirty="0" smtClean="0"/>
            <a:t> Learning  </a:t>
          </a:r>
          <a:r>
            <a:rPr lang="en-US" sz="2200" b="1" kern="1200" dirty="0" smtClean="0"/>
            <a:t>Supports</a:t>
          </a:r>
        </a:p>
        <a:p>
          <a:pPr lvl="0" algn="ctr" defTabSz="1066800">
            <a:lnSpc>
              <a:spcPct val="90000"/>
            </a:lnSpc>
            <a:spcBef>
              <a:spcPct val="0"/>
            </a:spcBef>
            <a:spcAft>
              <a:spcPct val="35000"/>
            </a:spcAft>
          </a:pPr>
          <a:r>
            <a:rPr lang="en-US" sz="2400" b="1" kern="1200" dirty="0" smtClean="0"/>
            <a:t>       Data/Assessment </a:t>
          </a:r>
          <a:r>
            <a:rPr lang="en-US" sz="2000" b="1" kern="1200" dirty="0" smtClean="0"/>
            <a:t>	</a:t>
          </a:r>
          <a:endParaRPr lang="en-US" sz="2000" b="1" kern="1200" dirty="0"/>
        </a:p>
      </dsp:txBody>
      <dsp:txXfrm>
        <a:off x="10542" y="574563"/>
        <a:ext cx="4523523" cy="1780542"/>
      </dsp:txXfrm>
    </dsp:sp>
    <dsp:sp modelId="{03F9B712-E2B2-4385-A85E-740F97EEC429}">
      <dsp:nvSpPr>
        <dsp:cNvPr id="0" name=""/>
        <dsp:cNvSpPr/>
      </dsp:nvSpPr>
      <dsp:spPr>
        <a:xfrm>
          <a:off x="10542" y="2463570"/>
          <a:ext cx="875294" cy="1165696"/>
        </a:xfrm>
        <a:prstGeom prst="roundRect">
          <a:avLst>
            <a:gd name="adj" fmla="val 10000"/>
          </a:avLst>
        </a:prstGeom>
        <a:solidFill>
          <a:schemeClr val="accent3">
            <a:hueOff val="0"/>
            <a:satOff val="0"/>
            <a:lumOff val="0"/>
            <a:alphaOff val="0"/>
          </a:schemeClr>
        </a:solid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Areas </a:t>
          </a:r>
        </a:p>
        <a:p>
          <a:pPr lvl="0" algn="ctr" defTabSz="488950">
            <a:lnSpc>
              <a:spcPct val="90000"/>
            </a:lnSpc>
            <a:spcBef>
              <a:spcPct val="0"/>
            </a:spcBef>
            <a:spcAft>
              <a:spcPct val="35000"/>
            </a:spcAft>
          </a:pPr>
          <a:r>
            <a:rPr lang="en-US" sz="1100" b="1" kern="1200" dirty="0" smtClean="0"/>
            <a:t>I-B-B</a:t>
          </a:r>
        </a:p>
        <a:p>
          <a:pPr lvl="0" algn="ctr" defTabSz="488950">
            <a:lnSpc>
              <a:spcPct val="90000"/>
            </a:lnSpc>
            <a:spcBef>
              <a:spcPct val="0"/>
            </a:spcBef>
            <a:spcAft>
              <a:spcPct val="35000"/>
            </a:spcAft>
          </a:pPr>
          <a:r>
            <a:rPr lang="en-US" sz="1100" b="1" kern="1200" dirty="0" smtClean="0"/>
            <a:t>I-B-C</a:t>
          </a:r>
        </a:p>
        <a:p>
          <a:pPr lvl="0" algn="ctr" defTabSz="488950">
            <a:lnSpc>
              <a:spcPct val="90000"/>
            </a:lnSpc>
            <a:spcBef>
              <a:spcPct val="0"/>
            </a:spcBef>
            <a:spcAft>
              <a:spcPct val="35000"/>
            </a:spcAft>
          </a:pPr>
          <a:r>
            <a:rPr lang="en-US" sz="1100" b="1" kern="1200" dirty="0" smtClean="0"/>
            <a:t>I-B- D</a:t>
          </a:r>
        </a:p>
        <a:p>
          <a:pPr lvl="0" algn="ctr" defTabSz="488950">
            <a:lnSpc>
              <a:spcPct val="90000"/>
            </a:lnSpc>
            <a:spcBef>
              <a:spcPct val="0"/>
            </a:spcBef>
            <a:spcAft>
              <a:spcPct val="35000"/>
            </a:spcAft>
          </a:pPr>
          <a:endParaRPr lang="en-US" sz="1100" b="1" kern="1200" dirty="0"/>
        </a:p>
      </dsp:txBody>
      <dsp:txXfrm>
        <a:off x="10542" y="2463570"/>
        <a:ext cx="875294" cy="1165696"/>
      </dsp:txXfrm>
    </dsp:sp>
    <dsp:sp modelId="{B35F24CD-069E-4601-BC08-8B70A7FFBB5F}">
      <dsp:nvSpPr>
        <dsp:cNvPr id="0" name=""/>
        <dsp:cNvSpPr/>
      </dsp:nvSpPr>
      <dsp:spPr>
        <a:xfrm>
          <a:off x="10542" y="3737730"/>
          <a:ext cx="875294" cy="1165696"/>
        </a:xfrm>
        <a:prstGeom prst="roundRect">
          <a:avLst>
            <a:gd name="adj" fmla="val 10000"/>
          </a:avLst>
        </a:prstGeom>
        <a:solidFill>
          <a:schemeClr val="accent4">
            <a:hueOff val="0"/>
            <a:satOff val="0"/>
            <a:lumOff val="0"/>
            <a:alphaOff val="0"/>
          </a:schemeClr>
        </a:solid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Districts and Schools </a:t>
          </a:r>
          <a:endParaRPr lang="en-US" sz="1100" b="1" kern="1200" dirty="0"/>
        </a:p>
      </dsp:txBody>
      <dsp:txXfrm>
        <a:off x="10542" y="3737730"/>
        <a:ext cx="875294" cy="1165696"/>
      </dsp:txXfrm>
    </dsp:sp>
    <dsp:sp modelId="{F1D25CEE-42E0-4312-973A-122C674B4BCA}">
      <dsp:nvSpPr>
        <dsp:cNvPr id="0" name=""/>
        <dsp:cNvSpPr/>
      </dsp:nvSpPr>
      <dsp:spPr>
        <a:xfrm>
          <a:off x="922599" y="2463570"/>
          <a:ext cx="875294" cy="1165696"/>
        </a:xfrm>
        <a:prstGeom prst="roundRect">
          <a:avLst>
            <a:gd name="adj" fmla="val 10000"/>
          </a:avLst>
        </a:prstGeom>
        <a:solidFill>
          <a:schemeClr val="accent3">
            <a:hueOff val="0"/>
            <a:satOff val="0"/>
            <a:lumOff val="0"/>
            <a:alphaOff val="0"/>
          </a:schemeClr>
        </a:solid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CPS</a:t>
          </a:r>
          <a:endParaRPr lang="en-US" sz="1100" b="1" kern="1200" dirty="0"/>
        </a:p>
      </dsp:txBody>
      <dsp:txXfrm>
        <a:off x="922599" y="2463570"/>
        <a:ext cx="875294" cy="1165696"/>
      </dsp:txXfrm>
    </dsp:sp>
    <dsp:sp modelId="{01475843-6E31-4B6A-8DAB-B8E3CB174F91}">
      <dsp:nvSpPr>
        <dsp:cNvPr id="0" name=""/>
        <dsp:cNvSpPr/>
      </dsp:nvSpPr>
      <dsp:spPr>
        <a:xfrm>
          <a:off x="922599" y="3737730"/>
          <a:ext cx="875294" cy="1165696"/>
        </a:xfrm>
        <a:prstGeom prst="roundRect">
          <a:avLst>
            <a:gd name="adj" fmla="val 10000"/>
          </a:avLst>
        </a:prstGeom>
        <a:solidFill>
          <a:schemeClr val="accent4">
            <a:hueOff val="0"/>
            <a:satOff val="0"/>
            <a:lumOff val="0"/>
            <a:alphaOff val="0"/>
          </a:schemeClr>
        </a:solid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Districts and Schools </a:t>
          </a:r>
          <a:endParaRPr lang="en-US" sz="1100" b="1" kern="1200" dirty="0"/>
        </a:p>
      </dsp:txBody>
      <dsp:txXfrm>
        <a:off x="922599" y="3737730"/>
        <a:ext cx="875294" cy="1165696"/>
      </dsp:txXfrm>
    </dsp:sp>
    <dsp:sp modelId="{3045B695-1C58-4071-ADE2-00D6E95A36F9}">
      <dsp:nvSpPr>
        <dsp:cNvPr id="0" name=""/>
        <dsp:cNvSpPr/>
      </dsp:nvSpPr>
      <dsp:spPr>
        <a:xfrm>
          <a:off x="1834656" y="2463570"/>
          <a:ext cx="875294" cy="1165696"/>
        </a:xfrm>
        <a:prstGeom prst="roundRect">
          <a:avLst>
            <a:gd name="adj" fmla="val 10000"/>
          </a:avLst>
        </a:prstGeom>
        <a:solidFill>
          <a:schemeClr val="accent3">
            <a:hueOff val="0"/>
            <a:satOff val="0"/>
            <a:lumOff val="0"/>
            <a:alphaOff val="0"/>
          </a:schemeClr>
        </a:solid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Area I-C</a:t>
          </a:r>
          <a:endParaRPr lang="en-US" sz="1100" b="1" kern="1200" dirty="0"/>
        </a:p>
      </dsp:txBody>
      <dsp:txXfrm>
        <a:off x="1834656" y="2463570"/>
        <a:ext cx="875294" cy="1165696"/>
      </dsp:txXfrm>
    </dsp:sp>
    <dsp:sp modelId="{96BD6E1A-D8D9-487D-8DD1-6F092AEDD626}">
      <dsp:nvSpPr>
        <dsp:cNvPr id="0" name=""/>
        <dsp:cNvSpPr/>
      </dsp:nvSpPr>
      <dsp:spPr>
        <a:xfrm>
          <a:off x="1834656" y="3737730"/>
          <a:ext cx="875294" cy="1165696"/>
        </a:xfrm>
        <a:prstGeom prst="roundRect">
          <a:avLst>
            <a:gd name="adj" fmla="val 10000"/>
          </a:avLst>
        </a:prstGeom>
        <a:solidFill>
          <a:schemeClr val="accent4">
            <a:hueOff val="0"/>
            <a:satOff val="0"/>
            <a:lumOff val="0"/>
            <a:alphaOff val="0"/>
          </a:schemeClr>
        </a:solid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Districts and Schools </a:t>
          </a:r>
          <a:endParaRPr lang="en-US" sz="1100" b="1" kern="1200" dirty="0"/>
        </a:p>
      </dsp:txBody>
      <dsp:txXfrm>
        <a:off x="1834656" y="3737730"/>
        <a:ext cx="875294" cy="1165696"/>
      </dsp:txXfrm>
    </dsp:sp>
    <dsp:sp modelId="{D1DB0521-B9A4-4E7C-90FA-529514D36534}">
      <dsp:nvSpPr>
        <dsp:cNvPr id="0" name=""/>
        <dsp:cNvSpPr/>
      </dsp:nvSpPr>
      <dsp:spPr>
        <a:xfrm>
          <a:off x="2746714" y="2463570"/>
          <a:ext cx="875294" cy="1165696"/>
        </a:xfrm>
        <a:prstGeom prst="roundRect">
          <a:avLst>
            <a:gd name="adj" fmla="val 10000"/>
          </a:avLst>
        </a:prstGeom>
        <a:solidFill>
          <a:schemeClr val="accent3">
            <a:hueOff val="0"/>
            <a:satOff val="0"/>
            <a:lumOff val="0"/>
            <a:alphaOff val="0"/>
          </a:schemeClr>
        </a:solid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Area II</a:t>
          </a:r>
          <a:endParaRPr lang="en-US" sz="1100" b="1" kern="1200" dirty="0"/>
        </a:p>
      </dsp:txBody>
      <dsp:txXfrm>
        <a:off x="2746714" y="2463570"/>
        <a:ext cx="875294" cy="1165696"/>
      </dsp:txXfrm>
    </dsp:sp>
    <dsp:sp modelId="{8EAF9FC9-C9E9-4095-B348-D12FEC3510EB}">
      <dsp:nvSpPr>
        <dsp:cNvPr id="0" name=""/>
        <dsp:cNvSpPr/>
      </dsp:nvSpPr>
      <dsp:spPr>
        <a:xfrm>
          <a:off x="2746714" y="3737730"/>
          <a:ext cx="875294" cy="1165696"/>
        </a:xfrm>
        <a:prstGeom prst="roundRect">
          <a:avLst>
            <a:gd name="adj" fmla="val 10000"/>
          </a:avLst>
        </a:prstGeom>
        <a:solidFill>
          <a:schemeClr val="accent4">
            <a:hueOff val="0"/>
            <a:satOff val="0"/>
            <a:lumOff val="0"/>
            <a:alphaOff val="0"/>
          </a:schemeClr>
        </a:solid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Districts and Schools </a:t>
          </a:r>
          <a:endParaRPr lang="en-US" sz="1100" b="1" kern="1200" dirty="0"/>
        </a:p>
      </dsp:txBody>
      <dsp:txXfrm>
        <a:off x="2746714" y="3737730"/>
        <a:ext cx="875294" cy="1165696"/>
      </dsp:txXfrm>
    </dsp:sp>
    <dsp:sp modelId="{DEA2603B-4EA9-4C29-BD25-BD26F64AAB97}">
      <dsp:nvSpPr>
        <dsp:cNvPr id="0" name=""/>
        <dsp:cNvSpPr/>
      </dsp:nvSpPr>
      <dsp:spPr>
        <a:xfrm>
          <a:off x="3658771" y="2463570"/>
          <a:ext cx="875294" cy="1165696"/>
        </a:xfrm>
        <a:prstGeom prst="roundRect">
          <a:avLst>
            <a:gd name="adj" fmla="val 10000"/>
          </a:avLst>
        </a:prstGeom>
        <a:solidFill>
          <a:schemeClr val="accent3">
            <a:hueOff val="0"/>
            <a:satOff val="0"/>
            <a:lumOff val="0"/>
            <a:alphaOff val="0"/>
          </a:schemeClr>
        </a:solid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Area III</a:t>
          </a:r>
          <a:endParaRPr lang="en-US" sz="1100" b="1" kern="1200" dirty="0"/>
        </a:p>
      </dsp:txBody>
      <dsp:txXfrm>
        <a:off x="3658771" y="2463570"/>
        <a:ext cx="875294" cy="1165696"/>
      </dsp:txXfrm>
    </dsp:sp>
    <dsp:sp modelId="{2865A226-85DF-4623-B734-04D754300FA8}">
      <dsp:nvSpPr>
        <dsp:cNvPr id="0" name=""/>
        <dsp:cNvSpPr/>
      </dsp:nvSpPr>
      <dsp:spPr>
        <a:xfrm>
          <a:off x="3658771" y="3737730"/>
          <a:ext cx="875294" cy="1165696"/>
        </a:xfrm>
        <a:prstGeom prst="roundRect">
          <a:avLst>
            <a:gd name="adj" fmla="val 10000"/>
          </a:avLst>
        </a:prstGeom>
        <a:solidFill>
          <a:schemeClr val="accent4">
            <a:hueOff val="0"/>
            <a:satOff val="0"/>
            <a:lumOff val="0"/>
            <a:alphaOff val="0"/>
          </a:schemeClr>
        </a:solid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Districts and Schools </a:t>
          </a:r>
          <a:endParaRPr lang="en-US" sz="1100" b="1" kern="1200" dirty="0"/>
        </a:p>
      </dsp:txBody>
      <dsp:txXfrm>
        <a:off x="3658771" y="3737730"/>
        <a:ext cx="875294" cy="1165696"/>
      </dsp:txXfrm>
    </dsp:sp>
    <dsp:sp modelId="{6D00DC42-3B7F-4A84-8943-71D6C56848A8}">
      <dsp:nvSpPr>
        <dsp:cNvPr id="0" name=""/>
        <dsp:cNvSpPr/>
      </dsp:nvSpPr>
      <dsp:spPr>
        <a:xfrm>
          <a:off x="4607591" y="574563"/>
          <a:ext cx="3611466" cy="1828324"/>
        </a:xfrm>
        <a:prstGeom prst="roundRect">
          <a:avLst>
            <a:gd name="adj" fmla="val 10000"/>
          </a:avLst>
        </a:prstGeom>
        <a:solidFill>
          <a:schemeClr val="accent2">
            <a:hueOff val="0"/>
            <a:satOff val="0"/>
            <a:lumOff val="0"/>
            <a:alphaOff val="0"/>
          </a:schemeClr>
        </a:solid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SSoS Area Coordinators</a:t>
          </a:r>
        </a:p>
        <a:p>
          <a:pPr lvl="0" algn="ctr" defTabSz="1066800">
            <a:lnSpc>
              <a:spcPct val="90000"/>
            </a:lnSpc>
            <a:spcBef>
              <a:spcPct val="0"/>
            </a:spcBef>
            <a:spcAft>
              <a:spcPct val="35000"/>
            </a:spcAft>
          </a:pPr>
          <a:r>
            <a:rPr lang="en-US" sz="2400" b="1" kern="1200" dirty="0" smtClean="0"/>
            <a:t> Capacity Building Coaches </a:t>
          </a:r>
          <a:endParaRPr lang="en-US" sz="2400" b="1" kern="1200" dirty="0"/>
        </a:p>
      </dsp:txBody>
      <dsp:txXfrm>
        <a:off x="4607591" y="574563"/>
        <a:ext cx="3611466" cy="1828324"/>
      </dsp:txXfrm>
    </dsp:sp>
    <dsp:sp modelId="{C6FED285-79B3-4D63-AC4F-5715098E65B0}">
      <dsp:nvSpPr>
        <dsp:cNvPr id="0" name=""/>
        <dsp:cNvSpPr/>
      </dsp:nvSpPr>
      <dsp:spPr>
        <a:xfrm>
          <a:off x="4607591" y="2511352"/>
          <a:ext cx="875294" cy="1165696"/>
        </a:xfrm>
        <a:prstGeom prst="roundRect">
          <a:avLst>
            <a:gd name="adj" fmla="val 10000"/>
          </a:avLst>
        </a:prstGeom>
        <a:solidFill>
          <a:schemeClr val="accent3">
            <a:hueOff val="0"/>
            <a:satOff val="0"/>
            <a:lumOff val="0"/>
            <a:alphaOff val="0"/>
          </a:schemeClr>
        </a:solid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Area IV</a:t>
          </a:r>
          <a:endParaRPr lang="en-US" sz="1100" b="1" kern="1200" dirty="0"/>
        </a:p>
      </dsp:txBody>
      <dsp:txXfrm>
        <a:off x="4607591" y="2511352"/>
        <a:ext cx="875294" cy="1165696"/>
      </dsp:txXfrm>
    </dsp:sp>
    <dsp:sp modelId="{BC374A55-F966-4CFD-A002-B18FCE555783}">
      <dsp:nvSpPr>
        <dsp:cNvPr id="0" name=""/>
        <dsp:cNvSpPr/>
      </dsp:nvSpPr>
      <dsp:spPr>
        <a:xfrm>
          <a:off x="4607591" y="3785511"/>
          <a:ext cx="875294" cy="1165696"/>
        </a:xfrm>
        <a:prstGeom prst="roundRect">
          <a:avLst>
            <a:gd name="adj" fmla="val 10000"/>
          </a:avLst>
        </a:prstGeom>
        <a:solidFill>
          <a:schemeClr val="accent4">
            <a:hueOff val="0"/>
            <a:satOff val="0"/>
            <a:lumOff val="0"/>
            <a:alphaOff val="0"/>
          </a:schemeClr>
        </a:solid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Districts and  Schools</a:t>
          </a:r>
          <a:endParaRPr lang="en-US" sz="1100" b="1" kern="1200" dirty="0"/>
        </a:p>
      </dsp:txBody>
      <dsp:txXfrm>
        <a:off x="4607591" y="3785511"/>
        <a:ext cx="875294" cy="1165696"/>
      </dsp:txXfrm>
    </dsp:sp>
    <dsp:sp modelId="{261E9A81-F362-4F3B-BCFC-385172B898C5}">
      <dsp:nvSpPr>
        <dsp:cNvPr id="0" name=""/>
        <dsp:cNvSpPr/>
      </dsp:nvSpPr>
      <dsp:spPr>
        <a:xfrm>
          <a:off x="5519648" y="2511352"/>
          <a:ext cx="875294" cy="1165696"/>
        </a:xfrm>
        <a:prstGeom prst="roundRect">
          <a:avLst>
            <a:gd name="adj" fmla="val 10000"/>
          </a:avLst>
        </a:prstGeom>
        <a:solidFill>
          <a:schemeClr val="accent3">
            <a:hueOff val="0"/>
            <a:satOff val="0"/>
            <a:lumOff val="0"/>
            <a:alphaOff val="0"/>
          </a:schemeClr>
        </a:solid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Area V </a:t>
          </a:r>
          <a:endParaRPr lang="en-US" sz="1100" b="1" kern="1200" dirty="0"/>
        </a:p>
      </dsp:txBody>
      <dsp:txXfrm>
        <a:off x="5519648" y="2511352"/>
        <a:ext cx="875294" cy="1165696"/>
      </dsp:txXfrm>
    </dsp:sp>
    <dsp:sp modelId="{539DDCC2-3B44-48B6-A5E4-CD0EAF6992B0}">
      <dsp:nvSpPr>
        <dsp:cNvPr id="0" name=""/>
        <dsp:cNvSpPr/>
      </dsp:nvSpPr>
      <dsp:spPr>
        <a:xfrm>
          <a:off x="5519648" y="3785511"/>
          <a:ext cx="875294" cy="1165696"/>
        </a:xfrm>
        <a:prstGeom prst="roundRect">
          <a:avLst>
            <a:gd name="adj" fmla="val 10000"/>
          </a:avLst>
        </a:prstGeom>
        <a:solidFill>
          <a:schemeClr val="accent4">
            <a:hueOff val="0"/>
            <a:satOff val="0"/>
            <a:lumOff val="0"/>
            <a:alphaOff val="0"/>
          </a:schemeClr>
        </a:solid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Districts and Schools</a:t>
          </a:r>
          <a:endParaRPr lang="en-US" sz="1100" b="1" kern="1200" dirty="0"/>
        </a:p>
      </dsp:txBody>
      <dsp:txXfrm>
        <a:off x="5519648" y="3785511"/>
        <a:ext cx="875294" cy="1165696"/>
      </dsp:txXfrm>
    </dsp:sp>
    <dsp:sp modelId="{54C971B3-4055-42D6-804C-60BA6E8D1B32}">
      <dsp:nvSpPr>
        <dsp:cNvPr id="0" name=""/>
        <dsp:cNvSpPr/>
      </dsp:nvSpPr>
      <dsp:spPr>
        <a:xfrm>
          <a:off x="6431705" y="2511352"/>
          <a:ext cx="875294" cy="1165696"/>
        </a:xfrm>
        <a:prstGeom prst="roundRect">
          <a:avLst>
            <a:gd name="adj" fmla="val 10000"/>
          </a:avLst>
        </a:prstGeom>
        <a:solidFill>
          <a:schemeClr val="accent3">
            <a:hueOff val="0"/>
            <a:satOff val="0"/>
            <a:lumOff val="0"/>
            <a:alphaOff val="0"/>
          </a:schemeClr>
        </a:solid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Area VI</a:t>
          </a:r>
          <a:endParaRPr lang="en-US" sz="1100" b="1" kern="1200" dirty="0"/>
        </a:p>
      </dsp:txBody>
      <dsp:txXfrm>
        <a:off x="6431705" y="2511352"/>
        <a:ext cx="875294" cy="1165696"/>
      </dsp:txXfrm>
    </dsp:sp>
    <dsp:sp modelId="{1DD2D1A3-2888-4664-8A7C-7B86D934EC49}">
      <dsp:nvSpPr>
        <dsp:cNvPr id="0" name=""/>
        <dsp:cNvSpPr/>
      </dsp:nvSpPr>
      <dsp:spPr>
        <a:xfrm>
          <a:off x="6431705" y="3785511"/>
          <a:ext cx="875294" cy="1165696"/>
        </a:xfrm>
        <a:prstGeom prst="roundRect">
          <a:avLst>
            <a:gd name="adj" fmla="val 10000"/>
          </a:avLst>
        </a:prstGeom>
        <a:solidFill>
          <a:schemeClr val="accent4">
            <a:hueOff val="0"/>
            <a:satOff val="0"/>
            <a:lumOff val="0"/>
            <a:alphaOff val="0"/>
          </a:schemeClr>
        </a:solid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Districts and Schools</a:t>
          </a:r>
          <a:endParaRPr lang="en-US" sz="1100" b="1" kern="1200" dirty="0"/>
        </a:p>
      </dsp:txBody>
      <dsp:txXfrm>
        <a:off x="6431705" y="3785511"/>
        <a:ext cx="875294" cy="1165696"/>
      </dsp:txXfrm>
    </dsp:sp>
    <dsp:sp modelId="{D1D202E1-C490-4712-BCEE-DC9F92904355}">
      <dsp:nvSpPr>
        <dsp:cNvPr id="0" name=""/>
        <dsp:cNvSpPr/>
      </dsp:nvSpPr>
      <dsp:spPr>
        <a:xfrm>
          <a:off x="7343762" y="2511352"/>
          <a:ext cx="875294" cy="1165696"/>
        </a:xfrm>
        <a:prstGeom prst="roundRect">
          <a:avLst>
            <a:gd name="adj" fmla="val 10000"/>
          </a:avLst>
        </a:prstGeom>
        <a:solidFill>
          <a:schemeClr val="accent3">
            <a:hueOff val="0"/>
            <a:satOff val="0"/>
            <a:lumOff val="0"/>
            <a:alphaOff val="0"/>
          </a:schemeClr>
        </a:solid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IPA</a:t>
          </a:r>
        </a:p>
        <a:p>
          <a:pPr lvl="0" algn="ctr" defTabSz="488950">
            <a:lnSpc>
              <a:spcPct val="90000"/>
            </a:lnSpc>
            <a:spcBef>
              <a:spcPct val="0"/>
            </a:spcBef>
            <a:spcAft>
              <a:spcPct val="35000"/>
            </a:spcAft>
          </a:pPr>
          <a:r>
            <a:rPr lang="en-US" sz="1100" b="1" kern="1200" dirty="0" smtClean="0"/>
            <a:t>ISBA</a:t>
          </a:r>
          <a:endParaRPr lang="en-US" sz="1100" b="1" kern="1200" dirty="0"/>
        </a:p>
      </dsp:txBody>
      <dsp:txXfrm>
        <a:off x="7343762" y="2511352"/>
        <a:ext cx="875294" cy="1165696"/>
      </dsp:txXfrm>
    </dsp:sp>
    <dsp:sp modelId="{B5C0F2C6-4D6E-4EC0-86C6-FA35893BD5F4}">
      <dsp:nvSpPr>
        <dsp:cNvPr id="0" name=""/>
        <dsp:cNvSpPr/>
      </dsp:nvSpPr>
      <dsp:spPr>
        <a:xfrm>
          <a:off x="7343762" y="3785511"/>
          <a:ext cx="875294" cy="1165696"/>
        </a:xfrm>
        <a:prstGeom prst="roundRect">
          <a:avLst>
            <a:gd name="adj" fmla="val 10000"/>
          </a:avLst>
        </a:prstGeom>
        <a:solidFill>
          <a:schemeClr val="accent4">
            <a:hueOff val="0"/>
            <a:satOff val="0"/>
            <a:lumOff val="0"/>
            <a:alphaOff val="0"/>
          </a:schemeClr>
        </a:solid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Districts and Schools</a:t>
          </a:r>
          <a:endParaRPr lang="en-US" sz="1100" b="1" kern="1200" dirty="0"/>
        </a:p>
      </dsp:txBody>
      <dsp:txXfrm>
        <a:off x="7343762" y="3785511"/>
        <a:ext cx="875294" cy="116569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png"/></Relationships>
</file>

<file path=ppt/drawings/drawing1.xml><?xml version="1.0" encoding="utf-8"?>
<c:userShapes xmlns:c="http://schemas.openxmlformats.org/drawingml/2006/chart">
  <cdr:relSizeAnchor xmlns:cdr="http://schemas.openxmlformats.org/drawingml/2006/chartDrawing">
    <cdr:from>
      <cdr:x>0.08132</cdr:x>
      <cdr:y>0.24969</cdr:y>
    </cdr:from>
    <cdr:to>
      <cdr:x>0.92912</cdr:x>
      <cdr:y>0.33491</cdr:y>
    </cdr:to>
    <cdr:sp macro="" textlink="">
      <cdr:nvSpPr>
        <cdr:cNvPr id="2" name="Rectangle 1"/>
        <cdr:cNvSpPr>
          <a:spLocks xmlns:a="http://schemas.openxmlformats.org/drawingml/2006/main" noGrp="1" noChangeArrowheads="1"/>
        </cdr:cNvSpPr>
      </cdr:nvSpPr>
      <cdr:spPr>
        <a:xfrm xmlns:a="http://schemas.openxmlformats.org/drawingml/2006/main" rot="20881099">
          <a:off x="743616" y="1864550"/>
          <a:ext cx="7752283" cy="636449"/>
        </a:xfrm>
        <a:prstGeom xmlns:a="http://schemas.openxmlformats.org/drawingml/2006/main" prst="rect">
          <a:avLst/>
        </a:prstGeom>
        <a:solidFill xmlns:a="http://schemas.openxmlformats.org/drawingml/2006/main">
          <a:srgbClr val="FFFF00"/>
        </a:solidFill>
        <a:ln xmlns:a="http://schemas.openxmlformats.org/drawingml/2006/main" w="57150">
          <a:solidFill>
            <a:schemeClr val="tx2">
              <a:lumMod val="25000"/>
            </a:schemeClr>
          </a:solidFill>
        </a:ln>
        <a:effectLst xmlns:a="http://schemas.openxmlformats.org/drawingml/2006/main">
          <a:outerShdw blurRad="50800" dist="38100" dir="2700000" algn="tl" rotWithShape="0">
            <a:prstClr val="black">
              <a:alpha val="40000"/>
            </a:prstClr>
          </a:outerShdw>
        </a:effectLst>
      </cdr:spPr>
      <cdr:txBody>
        <a:bodyPr xmlns:a="http://schemas.openxmlformats.org/drawingml/2006/main" vert="horz" lIns="91440" tIns="45720" rIns="91440" bIns="45720" rtlCol="0" anchor="t">
          <a:normAutofit/>
        </a:bodyPr>
        <a:lstStyle xmlns:a="http://schemas.openxmlformats.org/drawingml/2006/main">
          <a:lvl1pPr algn="ctr" defTabSz="914400" rtl="0" eaLnBrk="1" latinLnBrk="0" hangingPunct="1">
            <a:spcBef>
              <a:spcPct val="0"/>
            </a:spcBef>
            <a:buNone/>
            <a:defRPr sz="4400" kern="1200">
              <a:solidFill>
                <a:sysClr val="windowText" lastClr="000000"/>
              </a:solidFill>
              <a:latin typeface="Calibri"/>
            </a:defRPr>
          </a:lvl1pPr>
        </a:lstStyle>
        <a:p xmlns:a="http://schemas.openxmlformats.org/drawingml/2006/main">
          <a:pPr marL="609600" indent="-609600" fontAlgn="auto">
            <a:spcAft>
              <a:spcPts val="0"/>
            </a:spcAft>
            <a:defRPr/>
          </a:pPr>
          <a:r>
            <a:rPr lang="en-US" sz="2800" b="1" dirty="0" smtClean="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rPr>
            <a:t>Systems Shift</a:t>
          </a:r>
        </a:p>
      </cdr:txBody>
    </cdr:sp>
  </cdr:relSizeAnchor>
  <cdr:relSizeAnchor xmlns:cdr="http://schemas.openxmlformats.org/drawingml/2006/chartDrawing">
    <cdr:from>
      <cdr:x>0</cdr:x>
      <cdr:y>0</cdr:y>
    </cdr:from>
    <cdr:to>
      <cdr:x>1</cdr:x>
      <cdr:y>0.14412</cdr:y>
    </cdr:to>
    <cdr:pic>
      <cdr:nvPicPr>
        <cdr:cNvPr id="3" name="Picture 2"/>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p="http://schemas.openxmlformats.org/presentationml/2006/main" xmlns="" xmlns:a14="http://schemas.microsoft.com/office/drawing/2010/main" xmlns:lc="http://schemas.openxmlformats.org/drawingml/2006/lockedCanvas" val="0"/>
            </a:ext>
          </a:extLst>
        </a:blip>
        <a:srcRect xmlns:a="http://schemas.openxmlformats.org/drawingml/2006/main"/>
        <a:stretch xmlns:a="http://schemas.openxmlformats.org/drawingml/2006/main">
          <a:fillRect/>
        </a:stretch>
      </cdr:blipFill>
      <cdr:spPr bwMode="auto">
        <a:xfrm xmlns:a="http://schemas.openxmlformats.org/drawingml/2006/main">
          <a:off x="-381000" y="0"/>
          <a:ext cx="8763000" cy="90051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r="http://schemas.openxmlformats.org/officeDocument/2006/relationships" xmlns:p="http://schemas.openxmlformats.org/presentationml/2006/main" xmlns="" xmlns:a14="http://schemas.microsoft.com/office/drawing/2010/main" xmlns:lc="http://schemas.openxmlformats.org/drawingml/2006/lockedCanvas">
              <a:solidFill>
                <a:schemeClr val="accent1"/>
              </a:solidFill>
            </a14:hiddenFill>
          </a:ext>
          <a:ext uri="{91240B29-F687-4F45-9708-019B960494DF}">
            <a14:hiddenLine xmlns:r="http://schemas.openxmlformats.org/officeDocument/2006/relationships" xmlns:p="http://schemas.openxmlformats.org/presentationml/2006/main"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r="http://schemas.openxmlformats.org/officeDocument/2006/relationships" xmlns:p="http://schemas.openxmlformats.org/presentationml/2006/main" xmlns="" xmlns:a14="http://schemas.microsoft.com/office/drawing/2010/main" xmlns:lc="http://schemas.openxmlformats.org/drawingml/2006/lockedCanvas">
              <a:effectLst>
                <a:outerShdw dist="35921" dir="2700000" algn="ctr" rotWithShape="0">
                  <a:schemeClr val="bg2"/>
                </a:outerShdw>
              </a:effectLst>
            </a14:hiddenEffects>
          </a:ext>
        </a:extLst>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132AF4-37C5-4D3B-A90F-012126EC5FA8}" type="datetimeFigureOut">
              <a:rPr lang="en-US" smtClean="0"/>
              <a:pPr/>
              <a:t>2/15/2012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1F8C6B-D882-493A-8B1D-787D9608DFF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Rachel - Much</a:t>
            </a:r>
            <a:r>
              <a:rPr lang="en-US" b="0" baseline="0" dirty="0" smtClean="0"/>
              <a:t> </a:t>
            </a:r>
            <a:r>
              <a:rPr lang="en-US" b="0" dirty="0" smtClean="0"/>
              <a:t>like Abe Lincoln, Illinois is a long, tall state with great diversity</a:t>
            </a:r>
            <a:r>
              <a:rPr lang="en-US" b="0" baseline="0" dirty="0" smtClean="0"/>
              <a:t> from rural to urban, single school districts to districts with 100 plus schools. </a:t>
            </a:r>
          </a:p>
          <a:p>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 purpose of the Statewide System of Support (SSOS) is to supply a comprehensive continuum of research-based support services and resources designed to improve student outcomes for all Illinois districts and schools.</a:t>
            </a:r>
          </a:p>
          <a:p>
            <a:endParaRPr lang="en-US" dirty="0"/>
          </a:p>
        </p:txBody>
      </p:sp>
      <p:sp>
        <p:nvSpPr>
          <p:cNvPr id="4" name="Slide Number Placeholder 3"/>
          <p:cNvSpPr>
            <a:spLocks noGrp="1"/>
          </p:cNvSpPr>
          <p:nvPr>
            <p:ph type="sldNum" sz="quarter" idx="10"/>
          </p:nvPr>
        </p:nvSpPr>
        <p:spPr/>
        <p:txBody>
          <a:bodyPr/>
          <a:lstStyle/>
          <a:p>
            <a:fld id="{E81F8C6B-D882-493A-8B1D-787D9608DFF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66737" indent="-457200">
              <a:buClr>
                <a:schemeClr val="tx1"/>
              </a:buClr>
              <a:buSzPct val="100000"/>
              <a:buFont typeface="+mj-lt"/>
              <a:buNone/>
            </a:pPr>
            <a:r>
              <a:rPr lang="en-US" sz="1200" b="0" dirty="0" smtClean="0"/>
              <a:t>Rachel-Theory of Action for Providing Support to States</a:t>
            </a:r>
          </a:p>
          <a:p>
            <a:pPr marL="566737" indent="-457200">
              <a:buClr>
                <a:schemeClr val="tx1"/>
              </a:buClr>
              <a:buSzPct val="100000"/>
              <a:buFont typeface="+mj-lt"/>
              <a:buNone/>
            </a:pPr>
            <a:r>
              <a:rPr lang="en-US" sz="1200" b="0" dirty="0" smtClean="0"/>
              <a:t>help host,</a:t>
            </a:r>
            <a:r>
              <a:rPr lang="en-US" sz="1200" b="0" baseline="0" dirty="0" smtClean="0"/>
              <a:t> </a:t>
            </a:r>
            <a:r>
              <a:rPr lang="en-US" sz="1200" b="0" dirty="0" smtClean="0"/>
              <a:t>design, co design,</a:t>
            </a:r>
            <a:r>
              <a:rPr lang="en-US" sz="1200" b="0" baseline="0" dirty="0" smtClean="0"/>
              <a:t> plan, thought partners, facilitate and co facilitate, synthesize, survey</a:t>
            </a:r>
          </a:p>
          <a:p>
            <a:pPr marL="566737" indent="-457200">
              <a:buClr>
                <a:schemeClr val="tx1"/>
              </a:buClr>
              <a:buSzPct val="100000"/>
              <a:buFont typeface="+mj-lt"/>
              <a:buNone/>
            </a:pPr>
            <a:endParaRPr lang="en-US" sz="1200" b="0" baseline="0" dirty="0" smtClean="0"/>
          </a:p>
          <a:p>
            <a:r>
              <a:rPr lang="en-US" sz="1200" kern="1200" dirty="0" smtClean="0">
                <a:solidFill>
                  <a:schemeClr val="tx1"/>
                </a:solidFill>
                <a:latin typeface="+mn-lt"/>
                <a:ea typeface="+mn-ea"/>
                <a:cs typeface="+mn-cs"/>
              </a:rPr>
              <a:t>When working with states, Great Lakes West utilizes the following technical assistance cycle: (1) Design—this is an initial exploratory phase when need sensing and visioning take place and the scope of work is negotiated and agreed upon by both Great Lakes West and the state staff; (2) Technical planning—comprehensive planning identifies timelines, actions, and responsibilities;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(3) Implementation, Evaluation, and Debrief—this stage begins support efforts that include providing research and information from other states and preparing for events and activities as well as holding them; it also includes working with state staff to interpret their evaluation of the actions and policies the state has developed; and (4) Reflect—this stage is a review of the history of the project and, as appropriate, a reinitiation of the technical assistance cycle beginning with envisioning goals and determining and designing a new scope of work. </a:t>
            </a:r>
          </a:p>
          <a:p>
            <a:r>
              <a:rPr lang="en-US" sz="1200" kern="1200" dirty="0" smtClean="0">
                <a:solidFill>
                  <a:schemeClr val="tx1"/>
                </a:solidFill>
                <a:latin typeface="+mn-lt"/>
                <a:ea typeface="+mn-ea"/>
                <a:cs typeface="+mn-cs"/>
              </a:rPr>
              <a:t> </a:t>
            </a:r>
          </a:p>
          <a:p>
            <a:pPr marL="566737" indent="-457200">
              <a:buClr>
                <a:schemeClr val="tx1"/>
              </a:buClr>
              <a:buSzPct val="100000"/>
              <a:buFont typeface="+mj-lt"/>
              <a:buNone/>
            </a:pPr>
            <a:endParaRPr lang="en-US" sz="1200" b="0" baseline="0" dirty="0" smtClean="0"/>
          </a:p>
          <a:p>
            <a:pPr marL="566737" indent="-457200">
              <a:buClr>
                <a:schemeClr val="tx1"/>
              </a:buClr>
              <a:buSzPct val="100000"/>
              <a:buFont typeface="+mj-lt"/>
              <a:buNone/>
            </a:pPr>
            <a:endParaRPr lang="en-US" sz="1200" b="0" dirty="0"/>
          </a:p>
        </p:txBody>
      </p:sp>
      <p:sp>
        <p:nvSpPr>
          <p:cNvPr id="4" name="Slide Number Placeholder 3"/>
          <p:cNvSpPr>
            <a:spLocks noGrp="1"/>
          </p:cNvSpPr>
          <p:nvPr>
            <p:ph type="sldNum" sz="quarter" idx="10"/>
          </p:nvPr>
        </p:nvSpPr>
        <p:spPr/>
        <p:txBody>
          <a:bodyPr/>
          <a:lstStyle/>
          <a:p>
            <a:fld id="{E81F8C6B-D882-493A-8B1D-787D9608DFF1}"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66737" indent="-457200">
              <a:buClr>
                <a:schemeClr val="tx1"/>
              </a:buClr>
              <a:buSzPct val="100000"/>
              <a:buFont typeface="+mj-lt"/>
              <a:buNone/>
            </a:pPr>
            <a:r>
              <a:rPr lang="en-US" sz="1200" b="0" dirty="0" smtClean="0"/>
              <a:t>All</a:t>
            </a:r>
            <a:endParaRPr lang="en-US" sz="1200" b="0" baseline="0" dirty="0" smtClean="0"/>
          </a:p>
          <a:p>
            <a:pPr marL="566737" indent="-457200">
              <a:buClr>
                <a:schemeClr val="tx1"/>
              </a:buClr>
              <a:buSzPct val="100000"/>
              <a:buFont typeface="+mj-lt"/>
              <a:buNone/>
            </a:pPr>
            <a:endParaRPr lang="en-US" sz="1200" b="0" dirty="0"/>
          </a:p>
        </p:txBody>
      </p:sp>
      <p:sp>
        <p:nvSpPr>
          <p:cNvPr id="4" name="Slide Number Placeholder 3"/>
          <p:cNvSpPr>
            <a:spLocks noGrp="1"/>
          </p:cNvSpPr>
          <p:nvPr>
            <p:ph type="sldNum" sz="quarter" idx="10"/>
          </p:nvPr>
        </p:nvSpPr>
        <p:spPr/>
        <p:txBody>
          <a:bodyPr/>
          <a:lstStyle/>
          <a:p>
            <a:fld id="{E81F8C6B-D882-493A-8B1D-787D9608DFF1}"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66737" indent="-457200">
              <a:buClr>
                <a:schemeClr val="tx1"/>
              </a:buClr>
              <a:buSzPct val="100000"/>
              <a:buFont typeface="+mj-lt"/>
              <a:buNone/>
            </a:pPr>
            <a:r>
              <a:rPr lang="en-US" sz="1200" b="0" dirty="0" smtClean="0"/>
              <a:t>All</a:t>
            </a:r>
            <a:endParaRPr lang="en-US" sz="1200" b="0" baseline="0" dirty="0" smtClean="0"/>
          </a:p>
          <a:p>
            <a:pPr marL="566737" indent="-457200">
              <a:buClr>
                <a:schemeClr val="tx1"/>
              </a:buClr>
              <a:buSzPct val="100000"/>
              <a:buFont typeface="+mj-lt"/>
              <a:buNone/>
            </a:pPr>
            <a:endParaRPr lang="en-US" sz="1200" b="0" dirty="0"/>
          </a:p>
        </p:txBody>
      </p:sp>
      <p:sp>
        <p:nvSpPr>
          <p:cNvPr id="4" name="Slide Number Placeholder 3"/>
          <p:cNvSpPr>
            <a:spLocks noGrp="1"/>
          </p:cNvSpPr>
          <p:nvPr>
            <p:ph type="sldNum" sz="quarter" idx="10"/>
          </p:nvPr>
        </p:nvSpPr>
        <p:spPr/>
        <p:txBody>
          <a:bodyPr/>
          <a:lstStyle/>
          <a:p>
            <a:fld id="{E81F8C6B-D882-493A-8B1D-787D9608DFF1}" type="slidenum">
              <a:rPr lang="en-US" smtClean="0"/>
              <a:pPr/>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Mark</a:t>
            </a:r>
            <a:r>
              <a:rPr lang="en-US" baseline="0" dirty="0" smtClean="0"/>
              <a:t> - </a:t>
            </a:r>
            <a:r>
              <a:rPr lang="en-US" dirty="0" smtClean="0"/>
              <a:t>Introduce the Illinois Team</a:t>
            </a:r>
            <a:endParaRPr lang="en-US" dirty="0"/>
          </a:p>
        </p:txBody>
      </p:sp>
      <p:sp>
        <p:nvSpPr>
          <p:cNvPr id="4" name="Slide Number Placeholder 3"/>
          <p:cNvSpPr>
            <a:spLocks noGrp="1"/>
          </p:cNvSpPr>
          <p:nvPr>
            <p:ph type="sldNum" sz="quarter" idx="10"/>
          </p:nvPr>
        </p:nvSpPr>
        <p:spPr/>
        <p:txBody>
          <a:bodyPr/>
          <a:lstStyle/>
          <a:p>
            <a:fld id="{E81F8C6B-D882-493A-8B1D-787D9608DFF1}"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Linda - FY11 data not included,</a:t>
            </a:r>
            <a:r>
              <a:rPr lang="en-US" b="0" baseline="0" dirty="0" smtClean="0"/>
              <a:t> but over 1200 schools on some form of Federal Status.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Develop and implement a system wide professional development plan that embraces high-quality professional development standards in order to enhance the capacity of the SSOS to utilize evidence-based practices to ensure district and school improvement. </a:t>
            </a:r>
          </a:p>
          <a:p>
            <a:endParaRPr lang="en-US" b="0" dirty="0" smtClean="0"/>
          </a:p>
          <a:p>
            <a:pPr>
              <a:buNone/>
            </a:pPr>
            <a:endParaRPr lang="en-US" b="0" dirty="0" smtClean="0">
              <a:solidFill>
                <a:srgbClr val="FF0000"/>
              </a:solidFill>
            </a:endParaRPr>
          </a:p>
          <a:p>
            <a:pPr>
              <a:buNone/>
            </a:pPr>
            <a:r>
              <a:rPr lang="en-US" b="0" dirty="0" smtClean="0">
                <a:solidFill>
                  <a:srgbClr val="FF0000"/>
                </a:solidFill>
              </a:rPr>
              <a:t>2010</a:t>
            </a:r>
          </a:p>
          <a:p>
            <a:r>
              <a:rPr lang="en-US" b="0" dirty="0" smtClean="0"/>
              <a:t>Focus on Title I Districts and Schools</a:t>
            </a:r>
          </a:p>
          <a:p>
            <a:r>
              <a:rPr lang="en-US" b="0" dirty="0" smtClean="0"/>
              <a:t>Identification of Essential Elements</a:t>
            </a:r>
          </a:p>
          <a:p>
            <a:r>
              <a:rPr lang="en-US" b="0" dirty="0" smtClean="0"/>
              <a:t>Identification of Indicators of Effective Practice </a:t>
            </a:r>
          </a:p>
          <a:p>
            <a:r>
              <a:rPr lang="en-US" b="0" dirty="0" smtClean="0"/>
              <a:t>Movement to a model of continuous improvement </a:t>
            </a:r>
          </a:p>
          <a:p>
            <a:pPr>
              <a:buNone/>
            </a:pPr>
            <a:endParaRPr lang="en-US" b="0" dirty="0" smtClean="0">
              <a:solidFill>
                <a:srgbClr val="FF0000"/>
              </a:solidFill>
            </a:endParaRPr>
          </a:p>
          <a:p>
            <a:pPr>
              <a:buNone/>
            </a:pPr>
            <a:r>
              <a:rPr lang="en-US" b="0" dirty="0" smtClean="0">
                <a:solidFill>
                  <a:srgbClr val="FF0000"/>
                </a:solidFill>
              </a:rPr>
              <a:t>2011</a:t>
            </a:r>
          </a:p>
          <a:p>
            <a:r>
              <a:rPr lang="en-US" b="0" dirty="0" smtClean="0"/>
              <a:t>Focus on System Capacity </a:t>
            </a:r>
          </a:p>
          <a:p>
            <a:r>
              <a:rPr lang="en-US" b="0" dirty="0" smtClean="0"/>
              <a:t>Focus on Building District Capacity</a:t>
            </a:r>
          </a:p>
          <a:p>
            <a:r>
              <a:rPr lang="en-US" b="0" dirty="0" smtClean="0"/>
              <a:t>Common Core  </a:t>
            </a:r>
          </a:p>
          <a:p>
            <a:endParaRPr lang="en-US" b="0" dirty="0"/>
          </a:p>
        </p:txBody>
      </p:sp>
      <p:sp>
        <p:nvSpPr>
          <p:cNvPr id="4" name="Slide Number Placeholder 3"/>
          <p:cNvSpPr>
            <a:spLocks noGrp="1"/>
          </p:cNvSpPr>
          <p:nvPr>
            <p:ph type="sldNum" sz="quarter" idx="10"/>
          </p:nvPr>
        </p:nvSpPr>
        <p:spPr/>
        <p:txBody>
          <a:bodyPr/>
          <a:lstStyle/>
          <a:p>
            <a:fld id="{E81F8C6B-D882-493A-8B1D-787D9608DFF1}"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Maureen - Teams met</a:t>
            </a:r>
            <a:r>
              <a:rPr lang="en-US" baseline="0" dirty="0" smtClean="0"/>
              <a:t>, committees convened.</a:t>
            </a:r>
            <a:endParaRPr lang="en-US" dirty="0" smtClean="0"/>
          </a:p>
          <a:p>
            <a:endParaRPr lang="en-US" dirty="0" smtClean="0"/>
          </a:p>
          <a:p>
            <a:r>
              <a:rPr lang="en-US" dirty="0" smtClean="0"/>
              <a:t>I’d just like to share the circular nature of the process, b</a:t>
            </a:r>
            <a:r>
              <a:rPr lang="en-US" baseline="0" dirty="0" smtClean="0"/>
              <a:t>eginning with the group, in the top bubble, which was</a:t>
            </a:r>
            <a:r>
              <a:rPr lang="en-US" dirty="0" smtClean="0"/>
              <a:t> comprised of representatives from</a:t>
            </a:r>
            <a:r>
              <a:rPr lang="en-US" baseline="0" dirty="0" smtClean="0"/>
              <a:t> the SSoS </a:t>
            </a:r>
            <a:r>
              <a:rPr lang="en-US" dirty="0" smtClean="0"/>
              <a:t>and</a:t>
            </a:r>
            <a:r>
              <a:rPr lang="en-US" baseline="0" dirty="0" smtClean="0"/>
              <a:t> included RtI.  It was headed by Dr. Linda Oshita from KIDS Roe in Rockford.  They </a:t>
            </a:r>
            <a:r>
              <a:rPr lang="en-US" dirty="0" smtClean="0"/>
              <a:t>were the first group to meet and</a:t>
            </a:r>
            <a:r>
              <a:rPr lang="en-US" baseline="0" dirty="0" smtClean="0"/>
              <a:t> review the existing pilot indicators.  Based on their experience and feedback from the field, they revised, moved, retired, borrowed from other states and authored new indicators.  </a:t>
            </a:r>
          </a:p>
          <a:p>
            <a:endParaRPr lang="en-US" dirty="0" smtClean="0"/>
          </a:p>
          <a:p>
            <a:r>
              <a:rPr lang="en-US" baseline="0" dirty="0" smtClean="0"/>
              <a:t>Linda’s group passed those on to Michele Carmichael and Kelly Rauscher, who are from ISBE SPED, specifically, Learning Supports </a:t>
            </a:r>
            <a:r>
              <a:rPr lang="en-US" dirty="0" smtClean="0"/>
              <a:t>.  Michele and Kelly</a:t>
            </a:r>
            <a:r>
              <a:rPr lang="en-US" baseline="0" dirty="0" smtClean="0"/>
              <a:t> reviewed the revisions from the SSoS group </a:t>
            </a:r>
            <a:r>
              <a:rPr lang="en-US" dirty="0" smtClean="0"/>
              <a:t>,</a:t>
            </a:r>
            <a:r>
              <a:rPr lang="en-US" baseline="0" dirty="0" smtClean="0"/>
              <a:t>expanded upon that work and authored new indicators</a:t>
            </a:r>
            <a:r>
              <a:rPr lang="en-US" dirty="0" smtClean="0"/>
              <a:t> to satisfy the gaping hole where we had no indicators in Culture and Climate.  In fact, Culture and Climate has morphed into the “Conditions for Learning” element., and they will have much to share about the foundations of that element.</a:t>
            </a:r>
            <a:endParaRPr lang="en-US" baseline="0" dirty="0" smtClean="0"/>
          </a:p>
          <a:p>
            <a:endParaRPr lang="en-US" dirty="0" smtClean="0"/>
          </a:p>
          <a:p>
            <a:r>
              <a:rPr lang="en-US" baseline="0" dirty="0" smtClean="0"/>
              <a:t> The same was repeated by others, namely Linda Reabe and Mary O'Brian from ISU, who</a:t>
            </a:r>
            <a:r>
              <a:rPr lang="en-US" dirty="0" smtClean="0"/>
              <a:t> looked for indicator links to the new</a:t>
            </a:r>
            <a:r>
              <a:rPr lang="en-US" baseline="0" dirty="0" smtClean="0"/>
              <a:t> Illinois Learning Standards Incorporating the Common Core</a:t>
            </a:r>
            <a:r>
              <a:rPr lang="en-US" dirty="0" smtClean="0"/>
              <a:t>.  They passed the baton</a:t>
            </a:r>
            <a:r>
              <a:rPr lang="en-US" baseline="0" dirty="0" smtClean="0"/>
              <a:t> onto ISBE’s ELL division to make those connections between indicators and best practice for ELL students</a:t>
            </a:r>
            <a:r>
              <a:rPr lang="en-US" dirty="0" smtClean="0"/>
              <a:t> and their teachers.  All proposals were funneled back to </a:t>
            </a:r>
            <a:r>
              <a:rPr lang="en-US" baseline="0" dirty="0" smtClean="0"/>
              <a:t> back to CII for feedback  and finally, returned</a:t>
            </a:r>
            <a:r>
              <a:rPr lang="en-US" dirty="0" smtClean="0"/>
              <a:t> to </a:t>
            </a:r>
            <a:r>
              <a:rPr lang="en-US" baseline="0" dirty="0" smtClean="0"/>
              <a:t>Dr. Chism and her team in Innovation and Improvement. </a:t>
            </a:r>
          </a:p>
          <a:p>
            <a:endParaRPr lang="en-US" dirty="0" smtClean="0"/>
          </a:p>
          <a:p>
            <a:r>
              <a:rPr lang="en-US" dirty="0" smtClean="0"/>
              <a:t>The following slide gives a quick overview of the changes made to indicators between last year and this year.</a:t>
            </a:r>
          </a:p>
          <a:p>
            <a:endParaRPr lang="en-US" dirty="0" smtClean="0"/>
          </a:p>
          <a:p>
            <a:r>
              <a:rPr lang="en-US" dirty="0" smtClean="0"/>
              <a:t>(next slide)</a:t>
            </a:r>
            <a:endParaRPr lang="en-US" dirty="0"/>
          </a:p>
        </p:txBody>
      </p:sp>
      <p:sp>
        <p:nvSpPr>
          <p:cNvPr id="4" name="Slide Number Placeholder 3"/>
          <p:cNvSpPr>
            <a:spLocks noGrp="1"/>
          </p:cNvSpPr>
          <p:nvPr>
            <p:ph type="sldNum" sz="quarter" idx="10"/>
          </p:nvPr>
        </p:nvSpPr>
        <p:spPr/>
        <p:txBody>
          <a:bodyPr/>
          <a:lstStyle/>
          <a:p>
            <a:fld id="{044A1550-48A8-46F7-984E-80A2D09555A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66737" indent="-457200">
              <a:buClr>
                <a:schemeClr val="tx1"/>
              </a:buClr>
              <a:buSzPct val="100000"/>
              <a:buFont typeface="+mj-lt"/>
              <a:buNone/>
            </a:pPr>
            <a:r>
              <a:rPr lang="en-US" sz="1200" b="0" dirty="0" smtClean="0"/>
              <a:t>Linda  - Describe Status Levels</a:t>
            </a:r>
          </a:p>
          <a:p>
            <a:pPr marL="566737" indent="-457200">
              <a:buClr>
                <a:schemeClr val="tx1"/>
              </a:buClr>
              <a:buSzPct val="100000"/>
              <a:buFont typeface="+mj-lt"/>
              <a:buNone/>
            </a:pPr>
            <a:endParaRPr lang="en-US" sz="1200" b="0" dirty="0" smtClean="0"/>
          </a:p>
          <a:p>
            <a:pPr marL="566737" indent="-457200">
              <a:buClr>
                <a:schemeClr val="tx1"/>
              </a:buClr>
              <a:buSzPct val="100000"/>
              <a:buFont typeface="+mj-lt"/>
              <a:buNone/>
            </a:pPr>
            <a:r>
              <a:rPr lang="en-US" sz="1200" b="0" dirty="0" smtClean="0"/>
              <a:t>Goal - Support the SSOS in the identification of consistent services that will enhance customized technical</a:t>
            </a:r>
            <a:r>
              <a:rPr lang="en-US" sz="1200" b="0" baseline="0" dirty="0" smtClean="0"/>
              <a:t> </a:t>
            </a:r>
            <a:r>
              <a:rPr lang="en-US" sz="1200" b="0" dirty="0" smtClean="0"/>
              <a:t>assistance to districts and schools in improvement (Time/Intensity/Duration). </a:t>
            </a:r>
            <a:endParaRPr lang="en-US" sz="1200" b="0" dirty="0"/>
          </a:p>
        </p:txBody>
      </p:sp>
      <p:sp>
        <p:nvSpPr>
          <p:cNvPr id="4" name="Slide Number Placeholder 3"/>
          <p:cNvSpPr>
            <a:spLocks noGrp="1"/>
          </p:cNvSpPr>
          <p:nvPr>
            <p:ph type="sldNum" sz="quarter" idx="10"/>
          </p:nvPr>
        </p:nvSpPr>
        <p:spPr/>
        <p:txBody>
          <a:bodyPr/>
          <a:lstStyle/>
          <a:p>
            <a:fld id="{E81F8C6B-D882-493A-8B1D-787D9608DFF1}"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Maureen - Describe organizational structure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Patti - Goal - Create formal internal and external communication structures to coordinate efforts and increases capacity throughout the SSOS. </a:t>
            </a:r>
          </a:p>
          <a:p>
            <a:endParaRPr lang="en-US" dirty="0"/>
          </a:p>
        </p:txBody>
      </p:sp>
      <p:sp>
        <p:nvSpPr>
          <p:cNvPr id="4" name="Slide Number Placeholder 3"/>
          <p:cNvSpPr>
            <a:spLocks noGrp="1"/>
          </p:cNvSpPr>
          <p:nvPr>
            <p:ph type="sldNum" sz="quarter" idx="10"/>
          </p:nvPr>
        </p:nvSpPr>
        <p:spPr/>
        <p:txBody>
          <a:bodyPr/>
          <a:lstStyle/>
          <a:p>
            <a:fld id="{E81F8C6B-D882-493A-8B1D-787D9608DFF1}"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 – Coaching Manual,</a:t>
            </a:r>
            <a:r>
              <a:rPr lang="en-US" baseline="0" dirty="0" smtClean="0"/>
              <a:t> etc.</a:t>
            </a:r>
            <a:endParaRPr lang="en-US" dirty="0"/>
          </a:p>
        </p:txBody>
      </p:sp>
      <p:sp>
        <p:nvSpPr>
          <p:cNvPr id="4" name="Slide Number Placeholder 3"/>
          <p:cNvSpPr>
            <a:spLocks noGrp="1"/>
          </p:cNvSpPr>
          <p:nvPr>
            <p:ph type="sldNum" sz="quarter" idx="10"/>
          </p:nvPr>
        </p:nvSpPr>
        <p:spPr/>
        <p:txBody>
          <a:bodyPr/>
          <a:lstStyle/>
          <a:p>
            <a:fld id="{E81F8C6B-D882-493A-8B1D-787D9608DFF1}"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pPr>
            <a:r>
              <a:rPr lang="en-US" sz="2400" dirty="0" smtClean="0"/>
              <a:t>Gloria - Each District that is in Corrective Action or Restructuring is assigned an SSOS Coach</a:t>
            </a:r>
          </a:p>
          <a:p>
            <a:pPr lvl="1" eaLnBrk="1" hangingPunct="1">
              <a:lnSpc>
                <a:spcPct val="80000"/>
              </a:lnSpc>
            </a:pPr>
            <a:r>
              <a:rPr lang="en-US" sz="2000" dirty="0" smtClean="0"/>
              <a:t>Districts may choose from a cadre of coaches or ask for a specific person to interact with their district leadership team.</a:t>
            </a:r>
          </a:p>
          <a:p>
            <a:pPr lvl="1" eaLnBrk="1" hangingPunct="1">
              <a:lnSpc>
                <a:spcPct val="80000"/>
              </a:lnSpc>
            </a:pPr>
            <a:r>
              <a:rPr lang="en-US" sz="2000" dirty="0" smtClean="0"/>
              <a:t>SSOS Coach engages with a district leadership team a minimum of 8 hours a day, 4 days or more per month for the designated school year.</a:t>
            </a:r>
          </a:p>
          <a:p>
            <a:pPr eaLnBrk="1" hangingPunct="1">
              <a:lnSpc>
                <a:spcPct val="80000"/>
              </a:lnSpc>
            </a:pPr>
            <a:r>
              <a:rPr lang="en-US" sz="2400" dirty="0" smtClean="0"/>
              <a:t>SSOS Coach is responsible for the following:</a:t>
            </a:r>
          </a:p>
          <a:p>
            <a:pPr lvl="1" eaLnBrk="1" hangingPunct="1">
              <a:lnSpc>
                <a:spcPct val="80000"/>
              </a:lnSpc>
            </a:pPr>
            <a:r>
              <a:rPr lang="en-US" sz="2000" dirty="0" smtClean="0"/>
              <a:t>Supporting their District with the implementation of the Rising Star tool for district improvement planning purposes</a:t>
            </a:r>
          </a:p>
          <a:p>
            <a:pPr lvl="1" eaLnBrk="1" hangingPunct="1">
              <a:lnSpc>
                <a:spcPct val="80000"/>
              </a:lnSpc>
            </a:pPr>
            <a:r>
              <a:rPr lang="en-US" sz="2000" dirty="0" smtClean="0"/>
              <a:t>Helping them to focus on meeting their specific submission date targets</a:t>
            </a:r>
          </a:p>
          <a:p>
            <a:pPr lvl="1" eaLnBrk="1" hangingPunct="1">
              <a:lnSpc>
                <a:spcPct val="80000"/>
              </a:lnSpc>
            </a:pPr>
            <a:r>
              <a:rPr lang="en-US" sz="2000" dirty="0" smtClean="0"/>
              <a:t>Providing when possible resources to meet Goals and Tasks that are outlined in Rising Star District Improvement Plan</a:t>
            </a:r>
          </a:p>
          <a:p>
            <a:pPr lvl="1" eaLnBrk="1" hangingPunct="1">
              <a:lnSpc>
                <a:spcPct val="80000"/>
              </a:lnSpc>
            </a:pPr>
            <a:endParaRPr lang="en-US" sz="2000" dirty="0" smtClean="0"/>
          </a:p>
          <a:p>
            <a:r>
              <a:rPr lang="en-US" sz="2400" dirty="0" smtClean="0"/>
              <a:t>In addition, SSOS Coaches are responsible for providing districts with the following:</a:t>
            </a:r>
          </a:p>
          <a:p>
            <a:pPr lvl="1"/>
            <a:r>
              <a:rPr lang="en-US" sz="2400" b="1" u="sng" dirty="0" smtClean="0"/>
              <a:t>Quality Time</a:t>
            </a:r>
            <a:r>
              <a:rPr lang="en-US" sz="2400" dirty="0" smtClean="0"/>
              <a:t> where they focus on the identified data driven needs and problems.</a:t>
            </a:r>
          </a:p>
          <a:p>
            <a:pPr lvl="1"/>
            <a:r>
              <a:rPr lang="en-US" sz="2400" b="1" u="sng" dirty="0" smtClean="0"/>
              <a:t>Service</a:t>
            </a:r>
            <a:r>
              <a:rPr lang="en-US" sz="2400" dirty="0" smtClean="0"/>
              <a:t> on site for collegiality building of leadership team facilitating communication between parties working on tasks within Rising Star.</a:t>
            </a:r>
          </a:p>
          <a:p>
            <a:pPr lvl="1"/>
            <a:r>
              <a:rPr lang="en-US" sz="2400" b="1" u="sng" dirty="0" smtClean="0"/>
              <a:t>Affirmation</a:t>
            </a:r>
            <a:r>
              <a:rPr lang="en-US" sz="2400" dirty="0" smtClean="0"/>
              <a:t> of progress in both the written and spoken word.</a:t>
            </a:r>
          </a:p>
          <a:p>
            <a:pPr lvl="1"/>
            <a:r>
              <a:rPr lang="en-US" sz="2400" b="1" u="sng" dirty="0" smtClean="0"/>
              <a:t>Third Party Objectivity </a:t>
            </a:r>
            <a:r>
              <a:rPr lang="en-US" sz="2400" dirty="0" smtClean="0"/>
              <a:t>in terms of </a:t>
            </a:r>
            <a:r>
              <a:rPr lang="en-US" sz="2400" b="1" u="sng" dirty="0" smtClean="0"/>
              <a:t>listening</a:t>
            </a:r>
            <a:r>
              <a:rPr lang="en-US" sz="2400" dirty="0" smtClean="0">
                <a:solidFill>
                  <a:srgbClr val="FF0000"/>
                </a:solidFill>
              </a:rPr>
              <a:t> </a:t>
            </a:r>
            <a:r>
              <a:rPr lang="en-US" sz="2400" dirty="0" smtClean="0"/>
              <a:t>to the districts concerns, needs, and progress.</a:t>
            </a:r>
            <a:r>
              <a:rPr lang="en-US" dirty="0" smtClean="0"/>
              <a:t> </a:t>
            </a:r>
          </a:p>
          <a:p>
            <a:pPr lvl="1" eaLnBrk="1" hangingPunct="1">
              <a:lnSpc>
                <a:spcPct val="80000"/>
              </a:lnSpc>
            </a:pPr>
            <a:endParaRPr lang="en-US" sz="2000" dirty="0" smtClean="0"/>
          </a:p>
          <a:p>
            <a:pPr marL="457200" marR="0" lvl="1" indent="0" algn="l" defTabSz="914400" rtl="0" eaLnBrk="1" fontAlgn="auto" latinLnBrk="0" hangingPunct="1">
              <a:lnSpc>
                <a:spcPct val="80000"/>
              </a:lnSpc>
              <a:spcBef>
                <a:spcPts val="0"/>
              </a:spcBef>
              <a:spcAft>
                <a:spcPts val="0"/>
              </a:spcAft>
              <a:buClrTx/>
              <a:buSzTx/>
              <a:buFontTx/>
              <a:buNone/>
              <a:tabLst/>
              <a:defRPr/>
            </a:pPr>
            <a:r>
              <a:rPr lang="en-US" sz="2000" dirty="0" smtClean="0"/>
              <a:t>7 Words of Affirmation 10 Quality Time 2 Receiving Gifts 8 Acts of Service 3 Physical Touch </a:t>
            </a:r>
          </a:p>
          <a:p>
            <a:pPr lvl="1" eaLnBrk="1" hangingPunct="1">
              <a:lnSpc>
                <a:spcPct val="80000"/>
              </a:lnSpc>
            </a:pPr>
            <a:endParaRPr lang="en-US" sz="2000" dirty="0" smtClean="0"/>
          </a:p>
          <a:p>
            <a:pPr lvl="2" eaLnBrk="1" hangingPunct="1">
              <a:lnSpc>
                <a:spcPct val="80000"/>
              </a:lnSpc>
            </a:pPr>
            <a:r>
              <a:rPr lang="en-US" sz="1800" b="1" dirty="0" smtClean="0"/>
              <a:t>Access to books, materials, and presenters that will enable the district improvement team to meet their specific designated targets</a:t>
            </a:r>
            <a:r>
              <a:rPr lang="en-US" sz="1800" dirty="0" smtClean="0"/>
              <a:t>.</a:t>
            </a:r>
          </a:p>
          <a:p>
            <a:endParaRPr lang="en-US" dirty="0"/>
          </a:p>
        </p:txBody>
      </p:sp>
      <p:sp>
        <p:nvSpPr>
          <p:cNvPr id="4" name="Slide Number Placeholder 3"/>
          <p:cNvSpPr>
            <a:spLocks noGrp="1"/>
          </p:cNvSpPr>
          <p:nvPr>
            <p:ph type="sldNum" sz="quarter" idx="10"/>
          </p:nvPr>
        </p:nvSpPr>
        <p:spPr/>
        <p:txBody>
          <a:bodyPr/>
          <a:lstStyle/>
          <a:p>
            <a:fld id="{E81F8C6B-D882-493A-8B1D-787D9608DFF1}"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Ardella - Coordinators Meet with Illinois State Board of Education</a:t>
            </a:r>
          </a:p>
          <a:p>
            <a:r>
              <a:rPr lang="en-US" dirty="0" smtClean="0"/>
              <a:t>Electronic Posting of Minutes and Resources </a:t>
            </a:r>
          </a:p>
          <a:p>
            <a:r>
              <a:rPr lang="en-US" dirty="0" smtClean="0"/>
              <a:t>Coordinators meet with Coaches Meet by Area </a:t>
            </a:r>
          </a:p>
          <a:p>
            <a:r>
              <a:rPr lang="en-US" dirty="0" smtClean="0"/>
              <a:t>Coordinators Review Coaching Comments on Rising Star </a:t>
            </a:r>
          </a:p>
          <a:p>
            <a:r>
              <a:rPr lang="en-US" dirty="0" smtClean="0"/>
              <a:t>Networking or Technical Assistance Meetings with Schools/Districts</a:t>
            </a:r>
          </a:p>
          <a:p>
            <a:endParaRPr lang="en-US" dirty="0" smtClean="0"/>
          </a:p>
          <a:p>
            <a:pPr>
              <a:buFont typeface="Arial" pitchFamily="34" charset="0"/>
              <a:buChar char="•"/>
            </a:pPr>
            <a:r>
              <a:rPr lang="en-US" dirty="0" smtClean="0"/>
              <a:t> </a:t>
            </a:r>
            <a:r>
              <a:rPr lang="en-US" u="sng" dirty="0" smtClean="0"/>
              <a:t>Coordinators Meet with Illinois State Board of Education Monthly </a:t>
            </a:r>
            <a:r>
              <a:rPr lang="en-US" dirty="0" smtClean="0"/>
              <a:t>–  </a:t>
            </a:r>
            <a:r>
              <a:rPr lang="en-US" i="1" dirty="0" smtClean="0"/>
              <a:t>ISBE</a:t>
            </a:r>
            <a:r>
              <a:rPr lang="en-US" i="1" baseline="0" dirty="0" smtClean="0"/>
              <a:t> holds monthly meetings with the SSoS Coordinators  to collaborate about the scope of work of coaches and districts that are served in the System of Support or that are using Rising Star.  </a:t>
            </a:r>
            <a:endParaRPr lang="en-US" dirty="0" smtClean="0"/>
          </a:p>
          <a:p>
            <a:pPr>
              <a:buFont typeface="Arial" pitchFamily="34" charset="0"/>
              <a:buNone/>
            </a:pP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a:t>
            </a:r>
            <a:r>
              <a:rPr lang="en-US" u="sng" dirty="0" smtClean="0"/>
              <a:t>Electronic Posting of Minutes and Resources </a:t>
            </a:r>
            <a:r>
              <a:rPr lang="en-US" dirty="0" smtClean="0"/>
              <a:t>-</a:t>
            </a:r>
            <a:r>
              <a:rPr lang="en-US" i="1" baseline="0" dirty="0" smtClean="0"/>
              <a:t>Minutes and resources from the meeting  with ISBE are posted electronically for Coordinators and Coaches to reference. All Coordinators maintain contact with coaches via email; some have created Wikis to provide ready access to Rising Star and related school improvement resources.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a:buFont typeface="Arial" pitchFamily="34" charset="0"/>
              <a:buChar char="•"/>
            </a:pPr>
            <a:r>
              <a:rPr lang="en-US" u="sng" dirty="0" smtClean="0"/>
              <a:t>Coordinators meet with Coaches Meet by Area</a:t>
            </a:r>
            <a:r>
              <a:rPr lang="en-US" dirty="0" smtClean="0"/>
              <a:t>:</a:t>
            </a:r>
            <a:r>
              <a:rPr lang="en-US" baseline="0" dirty="0" smtClean="0"/>
              <a:t> </a:t>
            </a:r>
            <a:r>
              <a:rPr lang="en-US" i="1" baseline="0" dirty="0" smtClean="0"/>
              <a:t>Coaches provide updates on the progress of districts and schools during monthly meeting with Coordinators. The team engages in problem-solving and addresses needs related to the work done through Rising Star . </a:t>
            </a:r>
            <a:endParaRPr lang="en-US" dirty="0" smtClean="0"/>
          </a:p>
          <a:p>
            <a:pPr>
              <a:buFont typeface="Arial" pitchFamily="34" charset="0"/>
              <a:buNone/>
            </a:pPr>
            <a:endParaRPr lang="en-US" dirty="0" smtClean="0"/>
          </a:p>
          <a:p>
            <a:pPr>
              <a:buFont typeface="Arial" pitchFamily="34" charset="0"/>
              <a:buChar char="•"/>
            </a:pPr>
            <a:r>
              <a:rPr lang="en-US" dirty="0" smtClean="0"/>
              <a:t> </a:t>
            </a:r>
            <a:r>
              <a:rPr lang="en-US" u="sng" dirty="0" smtClean="0"/>
              <a:t>Coordinators Review Coaching Comments on Rising Star </a:t>
            </a:r>
            <a:r>
              <a:rPr lang="en-US" dirty="0" smtClean="0"/>
              <a:t>– </a:t>
            </a:r>
            <a:r>
              <a:rPr lang="en-US" i="1" dirty="0" smtClean="0"/>
              <a:t>Coordinators</a:t>
            </a:r>
            <a:r>
              <a:rPr lang="en-US" i="1" baseline="0" dirty="0" smtClean="0"/>
              <a:t> can use the Data-mining tool on Indistar to review coaching comments posted by coaches. This tool allows us to see the progress being made in districts before monthly meetings and also allows us to provide input or kudos to coaches as needed. [May share some of the comments made by coaches.]</a:t>
            </a:r>
            <a:endParaRPr lang="en-US" dirty="0" smtClean="0"/>
          </a:p>
          <a:p>
            <a:pPr>
              <a:buFont typeface="Arial" pitchFamily="34" charset="0"/>
              <a:buNone/>
            </a:pPr>
            <a:endParaRPr lang="en-US" dirty="0" smtClean="0"/>
          </a:p>
          <a:p>
            <a:pPr>
              <a:buFont typeface="Arial" pitchFamily="34" charset="0"/>
              <a:buChar char="•"/>
            </a:pPr>
            <a:r>
              <a:rPr lang="en-US" dirty="0" smtClean="0"/>
              <a:t> </a:t>
            </a:r>
            <a:r>
              <a:rPr lang="en-US" u="sng" dirty="0" smtClean="0"/>
              <a:t>Networking or Technical Assistance Meetings with Schools/Districts</a:t>
            </a:r>
            <a:r>
              <a:rPr lang="en-US" u="none" dirty="0" smtClean="0"/>
              <a:t> – </a:t>
            </a:r>
            <a:r>
              <a:rPr lang="en-US" i="1" u="none" dirty="0" smtClean="0"/>
              <a:t>Coordinators</a:t>
            </a:r>
            <a:r>
              <a:rPr lang="en-US" i="1" u="none" baseline="0" dirty="0" smtClean="0"/>
              <a:t> have provided networking meeting for s</a:t>
            </a:r>
            <a:r>
              <a:rPr lang="en-US" i="1" u="none" dirty="0" smtClean="0"/>
              <a:t>ome of our smaller one-building districts</a:t>
            </a:r>
            <a:r>
              <a:rPr lang="en-US" i="1" u="none" baseline="0" dirty="0" smtClean="0"/>
              <a:t>  so that administrators can present their progress and support other districts who have less infrastructure. [Share West-40 Technical Assistance Days.]</a:t>
            </a:r>
            <a:endParaRPr lang="en-US" i="1" u="sng" dirty="0" smtClean="0"/>
          </a:p>
          <a:p>
            <a:endParaRPr lang="en-US" baseline="0" dirty="0" smtClean="0"/>
          </a:p>
          <a:p>
            <a:pPr>
              <a:buFont typeface="Arial" pitchFamily="34" charset="0"/>
              <a:buChar char="•"/>
            </a:pPr>
            <a:r>
              <a:rPr lang="en-US" dirty="0" smtClean="0"/>
              <a:t> </a:t>
            </a:r>
            <a:r>
              <a:rPr lang="en-US" u="sng" dirty="0" smtClean="0"/>
              <a:t>Coordinators Meet with Illinois State Board of Education Monthly </a:t>
            </a:r>
            <a:r>
              <a:rPr lang="en-US" dirty="0" smtClean="0"/>
              <a:t>–  </a:t>
            </a:r>
            <a:r>
              <a:rPr lang="en-US" i="1" dirty="0" smtClean="0"/>
              <a:t>ISBE</a:t>
            </a:r>
            <a:r>
              <a:rPr lang="en-US" i="1" baseline="0" dirty="0" smtClean="0"/>
              <a:t> holds monthly meetings with the SSoS Coordinators  to collaborate about the scope of work of coaches and districts that are served in the System of Support or that are using Rising Star.  </a:t>
            </a:r>
            <a:endParaRPr lang="en-US" dirty="0" smtClean="0"/>
          </a:p>
          <a:p>
            <a:pPr>
              <a:buFont typeface="Arial" pitchFamily="34" charset="0"/>
              <a:buNone/>
            </a:pP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a:t>
            </a:r>
            <a:r>
              <a:rPr lang="en-US" u="sng" dirty="0" smtClean="0"/>
              <a:t>Electronic Posting of Minutes and Resources </a:t>
            </a:r>
            <a:r>
              <a:rPr lang="en-US" dirty="0" smtClean="0"/>
              <a:t>-</a:t>
            </a:r>
            <a:r>
              <a:rPr lang="en-US" i="1" baseline="0" dirty="0" smtClean="0"/>
              <a:t>Minutes and resources from the meeting  with ISBE are posted electronically for Coordinators and Coaches to reference. All Coordinators maintain contact with coaches via email; some have created Wikis to provide ready access to Rising Star and related school improvement resources. </a:t>
            </a:r>
          </a:p>
        </p:txBody>
      </p:sp>
      <p:sp>
        <p:nvSpPr>
          <p:cNvPr id="4" name="Slide Number Placeholder 3"/>
          <p:cNvSpPr>
            <a:spLocks noGrp="1"/>
          </p:cNvSpPr>
          <p:nvPr>
            <p:ph type="sldNum" sz="quarter" idx="10"/>
          </p:nvPr>
        </p:nvSpPr>
        <p:spPr/>
        <p:txBody>
          <a:bodyPr/>
          <a:lstStyle/>
          <a:p>
            <a:fld id="{E81F8C6B-D882-493A-8B1D-787D9608DFF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FD386EB-1589-4D2A-8837-9AF20078A5DA}" type="datetimeFigureOut">
              <a:rPr lang="en-US" smtClean="0"/>
              <a:pPr/>
              <a:t>2/15/2012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D651BE52-53DB-4053-996A-5AD7205461B8}"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D386EB-1589-4D2A-8837-9AF20078A5DA}" type="datetimeFigureOut">
              <a:rPr lang="en-US" smtClean="0"/>
              <a:pPr/>
              <a:t>2/15/2012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1BE52-53DB-4053-996A-5AD7205461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D386EB-1589-4D2A-8837-9AF20078A5DA}" type="datetimeFigureOut">
              <a:rPr lang="en-US" smtClean="0"/>
              <a:pPr/>
              <a:t>2/15/2012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1BE52-53DB-4053-996A-5AD7205461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D386EB-1589-4D2A-8837-9AF20078A5DA}" type="datetimeFigureOut">
              <a:rPr lang="en-US" smtClean="0"/>
              <a:pPr/>
              <a:t>2/15/2012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1BE52-53DB-4053-996A-5AD7205461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FD386EB-1589-4D2A-8837-9AF20078A5DA}" type="datetimeFigureOut">
              <a:rPr lang="en-US" smtClean="0"/>
              <a:pPr/>
              <a:t>2/15/2012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D651BE52-53DB-4053-996A-5AD7205461B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FD386EB-1589-4D2A-8837-9AF20078A5DA}" type="datetimeFigureOut">
              <a:rPr lang="en-US" smtClean="0"/>
              <a:pPr/>
              <a:t>2/15/2012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51BE52-53DB-4053-996A-5AD7205461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FD386EB-1589-4D2A-8837-9AF20078A5DA}" type="datetimeFigureOut">
              <a:rPr lang="en-US" smtClean="0"/>
              <a:pPr/>
              <a:t>2/15/2012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51BE52-53DB-4053-996A-5AD7205461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FD386EB-1589-4D2A-8837-9AF20078A5DA}" type="datetimeFigureOut">
              <a:rPr lang="en-US" smtClean="0"/>
              <a:pPr/>
              <a:t>2/15/2012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51BE52-53DB-4053-996A-5AD7205461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386EB-1589-4D2A-8837-9AF20078A5DA}" type="datetimeFigureOut">
              <a:rPr lang="en-US" smtClean="0"/>
              <a:pPr/>
              <a:t>2/15/2012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51BE52-53DB-4053-996A-5AD7205461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FD386EB-1589-4D2A-8837-9AF20078A5DA}" type="datetimeFigureOut">
              <a:rPr lang="en-US" smtClean="0"/>
              <a:pPr/>
              <a:t>2/15/2012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51BE52-53DB-4053-996A-5AD7205461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FD386EB-1589-4D2A-8837-9AF20078A5DA}" type="datetimeFigureOut">
              <a:rPr lang="en-US" smtClean="0"/>
              <a:pPr/>
              <a:t>2/15/2012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51BE52-53DB-4053-996A-5AD7205461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FD386EB-1589-4D2A-8837-9AF20078A5DA}" type="datetimeFigureOut">
              <a:rPr lang="en-US" smtClean="0"/>
              <a:pPr/>
              <a:t>2/15/2012</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651BE52-53DB-4053-996A-5AD7205461B8}"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0"/>
            <a:ext cx="8229600" cy="1828800"/>
          </a:xfrm>
        </p:spPr>
        <p:txBody>
          <a:bodyPr>
            <a:noAutofit/>
          </a:bodyPr>
          <a:lstStyle/>
          <a:p>
            <a:r>
              <a:rPr lang="en-US" sz="4400" dirty="0" smtClean="0">
                <a:solidFill>
                  <a:schemeClr val="tx1"/>
                </a:solidFill>
              </a:rPr>
              <a:t/>
            </a:r>
            <a:br>
              <a:rPr lang="en-US" sz="4400" dirty="0" smtClean="0">
                <a:solidFill>
                  <a:schemeClr val="tx1"/>
                </a:solidFill>
              </a:rPr>
            </a:br>
            <a:r>
              <a:rPr lang="en-US" dirty="0" smtClean="0">
                <a:solidFill>
                  <a:schemeClr val="accent1">
                    <a:lumMod val="75000"/>
                  </a:schemeClr>
                </a:solidFill>
                <a:latin typeface="Arial" pitchFamily="34" charset="0"/>
                <a:cs typeface="Arial" pitchFamily="34" charset="0"/>
              </a:rPr>
              <a:t>Illinois Rising Star </a:t>
            </a:r>
            <a:r>
              <a:rPr lang="en-US" sz="4000" dirty="0" smtClean="0">
                <a:solidFill>
                  <a:schemeClr val="accent1">
                    <a:lumMod val="75000"/>
                  </a:schemeClr>
                </a:solidFill>
                <a:latin typeface="Arial" pitchFamily="34" charset="0"/>
                <a:cs typeface="Arial" pitchFamily="34" charset="0"/>
              </a:rPr>
              <a:t/>
            </a:r>
            <a:br>
              <a:rPr lang="en-US" sz="4000" dirty="0" smtClean="0">
                <a:solidFill>
                  <a:schemeClr val="accent1">
                    <a:lumMod val="75000"/>
                  </a:schemeClr>
                </a:solidFill>
                <a:latin typeface="Arial" pitchFamily="34" charset="0"/>
                <a:cs typeface="Arial" pitchFamily="34" charset="0"/>
              </a:rPr>
            </a:br>
            <a:r>
              <a:rPr lang="en-US" sz="4000" i="1" dirty="0" smtClean="0">
                <a:solidFill>
                  <a:schemeClr val="accent1">
                    <a:lumMod val="75000"/>
                  </a:schemeClr>
                </a:solidFill>
                <a:latin typeface="Arial" pitchFamily="34" charset="0"/>
                <a:cs typeface="Arial" pitchFamily="34" charset="0"/>
              </a:rPr>
              <a:t>Building Capacity through Continuous Improvement</a:t>
            </a:r>
            <a:endParaRPr lang="en-US" sz="4000" i="1" dirty="0">
              <a:solidFill>
                <a:schemeClr val="accent1">
                  <a:lumMod val="75000"/>
                </a:schemeClr>
              </a:solidFill>
              <a:latin typeface="Arial" pitchFamily="34" charset="0"/>
              <a:cs typeface="Arial" pitchFamily="34" charset="0"/>
            </a:endParaRPr>
          </a:p>
        </p:txBody>
      </p:sp>
      <p:sp>
        <p:nvSpPr>
          <p:cNvPr id="5" name="Footer Placeholder 4"/>
          <p:cNvSpPr>
            <a:spLocks noGrp="1"/>
          </p:cNvSpPr>
          <p:nvPr>
            <p:ph type="ftr" sz="quarter" idx="10"/>
          </p:nvPr>
        </p:nvSpPr>
        <p:spPr>
          <a:xfrm>
            <a:off x="0" y="6461125"/>
            <a:ext cx="9144000" cy="365125"/>
          </a:xfrm>
          <a:solidFill>
            <a:srgbClr val="FFFFCC"/>
          </a:solidFill>
        </p:spPr>
        <p:txBody>
          <a:bodyPr/>
          <a:lstStyle/>
          <a:p>
            <a:pPr>
              <a:defRPr/>
            </a:pPr>
            <a:r>
              <a:rPr lang="en-US" dirty="0" smtClean="0">
                <a:solidFill>
                  <a:schemeClr val="bg2"/>
                </a:solidFill>
              </a:rPr>
              <a:t>Content contained is licensed under a Creative Commons Attribution-ShareAlike 3.0 Unported License</a:t>
            </a:r>
            <a:endParaRPr lang="en-US" dirty="0">
              <a:solidFill>
                <a:schemeClr val="bg2"/>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9005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descr="IL Logo.jpg"/>
          <p:cNvPicPr>
            <a:picLocks noChangeAspect="1"/>
          </p:cNvPicPr>
          <p:nvPr/>
        </p:nvPicPr>
        <p:blipFill>
          <a:blip r:embed="rId4" cstate="print"/>
          <a:srcRect/>
          <a:stretch>
            <a:fillRect/>
          </a:stretch>
        </p:blipFill>
        <p:spPr bwMode="auto">
          <a:xfrm>
            <a:off x="0" y="4267200"/>
            <a:ext cx="9144000" cy="2133600"/>
          </a:xfrm>
          <a:prstGeom prst="rect">
            <a:avLst/>
          </a:prstGeom>
          <a:ln w="190500" cap="sq">
            <a:solidFill>
              <a:srgbClr val="336699"/>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9601200" cy="990600"/>
          </a:xfrm>
          <a:solidFill>
            <a:srgbClr val="FFFF00"/>
          </a:solidFill>
          <a:ln w="57150">
            <a:solidFill>
              <a:schemeClr val="tx1"/>
            </a:solidFill>
          </a:ln>
          <a:effectLst>
            <a:outerShdw blurRad="50800" dist="38100" dir="2700000" algn="tl" rotWithShape="0">
              <a:prstClr val="black">
                <a:alpha val="40000"/>
              </a:prstClr>
            </a:outerShdw>
          </a:effectLst>
        </p:spPr>
        <p:txBody>
          <a:bodyPr>
            <a:normAutofit fontScale="90000"/>
          </a:bodyPr>
          <a:lstStyle/>
          <a:p>
            <a:r>
              <a:rPr lang="en-US" b="1" dirty="0" smtClean="0">
                <a:solidFill>
                  <a:schemeClr val="accent1">
                    <a:lumMod val="75000"/>
                  </a:schemeClr>
                </a:solidFill>
                <a:latin typeface="Arial" pitchFamily="34" charset="0"/>
                <a:cs typeface="Arial" pitchFamily="34" charset="0"/>
              </a:rPr>
              <a:t>Great Lakes West </a:t>
            </a:r>
            <a:br>
              <a:rPr lang="en-US" b="1" dirty="0" smtClean="0">
                <a:solidFill>
                  <a:schemeClr val="accent1">
                    <a:lumMod val="75000"/>
                  </a:schemeClr>
                </a:solidFill>
                <a:latin typeface="Arial" pitchFamily="34" charset="0"/>
                <a:cs typeface="Arial" pitchFamily="34" charset="0"/>
              </a:rPr>
            </a:br>
            <a:r>
              <a:rPr lang="en-US" sz="2700" b="1" dirty="0" smtClean="0">
                <a:solidFill>
                  <a:schemeClr val="accent1">
                    <a:lumMod val="75000"/>
                  </a:schemeClr>
                </a:solidFill>
                <a:latin typeface="Arial" pitchFamily="34" charset="0"/>
                <a:cs typeface="Arial" pitchFamily="34" charset="0"/>
              </a:rPr>
              <a:t>Regional Comprehensive Center</a:t>
            </a:r>
            <a:endParaRPr lang="en-US" sz="2700" b="1" dirty="0">
              <a:solidFill>
                <a:schemeClr val="accent1">
                  <a:lumMod val="75000"/>
                </a:schemeClr>
              </a:solidFill>
              <a:latin typeface="Arial" pitchFamily="34" charset="0"/>
              <a:cs typeface="Arial" pitchFamily="34" charset="0"/>
            </a:endParaRPr>
          </a:p>
        </p:txBody>
      </p:sp>
      <p:sp>
        <p:nvSpPr>
          <p:cNvPr id="6" name="Footer Placeholder 4"/>
          <p:cNvSpPr>
            <a:spLocks noGrp="1"/>
          </p:cNvSpPr>
          <p:nvPr>
            <p:ph type="ftr" sz="quarter" idx="10"/>
          </p:nvPr>
        </p:nvSpPr>
        <p:spPr>
          <a:xfrm>
            <a:off x="0" y="6461125"/>
            <a:ext cx="9144000" cy="365125"/>
          </a:xfrm>
          <a:solidFill>
            <a:srgbClr val="FFFFCC"/>
          </a:solidFill>
        </p:spPr>
        <p:txBody>
          <a:bodyPr/>
          <a:lstStyle/>
          <a:p>
            <a:pPr>
              <a:defRPr/>
            </a:pPr>
            <a:r>
              <a:rPr lang="en-US" dirty="0" smtClean="0">
                <a:solidFill>
                  <a:schemeClr val="bg2"/>
                </a:solidFill>
              </a:rPr>
              <a:t>Content contained is licensed under a Creative Commons Attribution-ShareAlike 3.0 Unported License</a:t>
            </a:r>
            <a:endParaRPr lang="en-US" dirty="0">
              <a:solidFill>
                <a:schemeClr val="bg2"/>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9005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9" name="Diagram 8"/>
          <p:cNvGraphicFramePr/>
          <p:nvPr/>
        </p:nvGraphicFramePr>
        <p:xfrm>
          <a:off x="152400" y="1905000"/>
          <a:ext cx="89916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Stock Photography\iStock_000013702632Small.jpg"/>
          <p:cNvPicPr/>
          <p:nvPr/>
        </p:nvPicPr>
        <p:blipFill>
          <a:blip r:embed="rId3" cstate="print"/>
          <a:srcRect/>
          <a:stretch>
            <a:fillRect/>
          </a:stretch>
        </p:blipFill>
        <p:spPr bwMode="auto">
          <a:xfrm>
            <a:off x="1184910" y="1524000"/>
            <a:ext cx="6511290" cy="5196840"/>
          </a:xfrm>
          <a:prstGeom prst="rect">
            <a:avLst/>
          </a:prstGeom>
          <a:noFill/>
          <a:ln w="9525">
            <a:solidFill>
              <a:schemeClr val="tx1"/>
            </a:solidFill>
            <a:miter lim="800000"/>
            <a:headEnd/>
            <a:tailEnd/>
          </a:ln>
        </p:spPr>
      </p:pic>
      <p:sp>
        <p:nvSpPr>
          <p:cNvPr id="2" name="Title 1"/>
          <p:cNvSpPr>
            <a:spLocks noGrp="1"/>
          </p:cNvSpPr>
          <p:nvPr>
            <p:ph type="title"/>
          </p:nvPr>
        </p:nvSpPr>
        <p:spPr>
          <a:xfrm>
            <a:off x="-228600" y="762000"/>
            <a:ext cx="9601200" cy="990600"/>
          </a:xfrm>
          <a:solidFill>
            <a:srgbClr val="FFFF00"/>
          </a:solidFill>
          <a:ln w="57150">
            <a:solidFill>
              <a:schemeClr val="tx1"/>
            </a:solidFill>
          </a:ln>
          <a:effectLst>
            <a:outerShdw blurRad="50800" dist="38100" dir="2700000" algn="tl" rotWithShape="0">
              <a:prstClr val="black">
                <a:alpha val="40000"/>
              </a:prstClr>
            </a:outerShdw>
          </a:effectLst>
        </p:spPr>
        <p:txBody>
          <a:bodyPr>
            <a:normAutofit/>
          </a:bodyPr>
          <a:lstStyle/>
          <a:p>
            <a:r>
              <a:rPr lang="en-US" sz="4800" dirty="0" smtClean="0">
                <a:solidFill>
                  <a:srgbClr val="0070C0"/>
                </a:solidFill>
                <a:latin typeface="Arial" pitchFamily="34" charset="0"/>
                <a:cs typeface="Arial" pitchFamily="34" charset="0"/>
              </a:rPr>
              <a:t>Questions?</a:t>
            </a:r>
            <a:endParaRPr lang="en-US" sz="3200" b="1" dirty="0">
              <a:solidFill>
                <a:srgbClr val="0070C0"/>
              </a:solidFill>
              <a:latin typeface="Arial" pitchFamily="34" charset="0"/>
              <a:cs typeface="Arial" pitchFamily="34" charset="0"/>
            </a:endParaRPr>
          </a:p>
        </p:txBody>
      </p:sp>
      <p:sp>
        <p:nvSpPr>
          <p:cNvPr id="6" name="Footer Placeholder 4"/>
          <p:cNvSpPr>
            <a:spLocks noGrp="1"/>
          </p:cNvSpPr>
          <p:nvPr>
            <p:ph type="ftr" sz="quarter" idx="10"/>
          </p:nvPr>
        </p:nvSpPr>
        <p:spPr>
          <a:xfrm>
            <a:off x="0" y="6461125"/>
            <a:ext cx="9144000" cy="365125"/>
          </a:xfrm>
          <a:solidFill>
            <a:srgbClr val="FFFFCC"/>
          </a:solidFill>
        </p:spPr>
        <p:txBody>
          <a:bodyPr/>
          <a:lstStyle/>
          <a:p>
            <a:pPr>
              <a:defRPr/>
            </a:pPr>
            <a:r>
              <a:rPr lang="en-US" dirty="0" smtClean="0">
                <a:solidFill>
                  <a:schemeClr val="bg2"/>
                </a:solidFill>
              </a:rPr>
              <a:t>Content contained is licensed under a Creative Commons Attribution-ShareAlike 3.0 Unported License</a:t>
            </a:r>
            <a:endParaRPr lang="en-US" dirty="0">
              <a:solidFill>
                <a:schemeClr val="bg2"/>
              </a:solidFill>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44000" cy="9005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9601200" cy="990600"/>
          </a:xfrm>
          <a:solidFill>
            <a:srgbClr val="FFFF00"/>
          </a:solidFill>
          <a:ln w="57150">
            <a:solidFill>
              <a:schemeClr val="tx1"/>
            </a:solidFill>
          </a:ln>
          <a:effectLst>
            <a:outerShdw blurRad="50800" dist="38100" dir="2700000" algn="tl" rotWithShape="0">
              <a:prstClr val="black">
                <a:alpha val="40000"/>
              </a:prstClr>
            </a:outerShdw>
          </a:effectLst>
        </p:spPr>
        <p:txBody>
          <a:bodyPr>
            <a:normAutofit/>
          </a:bodyPr>
          <a:lstStyle/>
          <a:p>
            <a:r>
              <a:rPr lang="en-US" sz="4400" b="1" dirty="0" smtClean="0">
                <a:solidFill>
                  <a:srgbClr val="0070C0"/>
                </a:solidFill>
                <a:latin typeface="Arial" pitchFamily="34" charset="0"/>
                <a:cs typeface="Arial" pitchFamily="34" charset="0"/>
              </a:rPr>
              <a:t>Contact Information</a:t>
            </a:r>
            <a:endParaRPr lang="en-US" sz="4400" b="1" dirty="0">
              <a:solidFill>
                <a:srgbClr val="0070C0"/>
              </a:solidFill>
              <a:latin typeface="Arial" pitchFamily="34" charset="0"/>
              <a:cs typeface="Arial" pitchFamily="34" charset="0"/>
            </a:endParaRPr>
          </a:p>
        </p:txBody>
      </p:sp>
      <p:sp>
        <p:nvSpPr>
          <p:cNvPr id="6" name="Footer Placeholder 4"/>
          <p:cNvSpPr>
            <a:spLocks noGrp="1"/>
          </p:cNvSpPr>
          <p:nvPr>
            <p:ph type="ftr" sz="quarter" idx="10"/>
          </p:nvPr>
        </p:nvSpPr>
        <p:spPr>
          <a:xfrm>
            <a:off x="0" y="6461125"/>
            <a:ext cx="9144000" cy="365125"/>
          </a:xfrm>
          <a:solidFill>
            <a:srgbClr val="FFFFCC"/>
          </a:solidFill>
        </p:spPr>
        <p:txBody>
          <a:bodyPr/>
          <a:lstStyle/>
          <a:p>
            <a:pPr>
              <a:defRPr/>
            </a:pPr>
            <a:r>
              <a:rPr lang="en-US" dirty="0" smtClean="0">
                <a:solidFill>
                  <a:schemeClr val="bg2"/>
                </a:solidFill>
              </a:rPr>
              <a:t>Content contained is licensed under a Creative Commons Attribution-ShareAlike 3.0 Unported License</a:t>
            </a:r>
            <a:endParaRPr lang="en-US" dirty="0">
              <a:solidFill>
                <a:schemeClr val="bg2"/>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9005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itle 1"/>
          <p:cNvSpPr txBox="1">
            <a:spLocks/>
          </p:cNvSpPr>
          <p:nvPr/>
        </p:nvSpPr>
        <p:spPr>
          <a:xfrm>
            <a:off x="533400" y="3276600"/>
            <a:ext cx="8229600" cy="1600200"/>
          </a:xfrm>
          <a:prstGeom prst="rect">
            <a:avLst/>
          </a:prstGeom>
          <a:solidFill>
            <a:srgbClr val="FFFF00"/>
          </a:solidFill>
          <a:ln w="57150">
            <a:solidFill>
              <a:schemeClr val="accent1">
                <a:lumMod val="75000"/>
              </a:schemeClr>
            </a:solidFill>
          </a:ln>
          <a:effectLst>
            <a:outerShdw blurRad="50800" dist="38100" dir="2700000" algn="tl" rotWithShape="0">
              <a:prstClr val="black">
                <a:alpha val="40000"/>
              </a:prstClr>
            </a:outerShdw>
          </a:effectLst>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60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w="6350">
                  <a:noFill/>
                </a:ln>
                <a:solidFill>
                  <a:srgbClr val="0070C0"/>
                </a:solidFill>
                <a:effectLst>
                  <a:outerShdw blurRad="114300" dist="101600" dir="2700000" algn="tl" rotWithShape="0">
                    <a:srgbClr val="000000">
                      <a:alpha val="40000"/>
                    </a:srgbClr>
                  </a:outerShdw>
                </a:effectLst>
                <a:uLnTx/>
                <a:uFillTx/>
                <a:latin typeface="+mj-lt"/>
                <a:ea typeface="+mj-ea"/>
                <a:cs typeface="+mj-cs"/>
              </a:rPr>
              <a:t>Linda Shay, Principal</a:t>
            </a:r>
            <a:r>
              <a:rPr kumimoji="0" lang="en-US" sz="3600" b="1" i="0" u="none" strike="noStrike" kern="1200" cap="none" spc="0" normalizeH="0" noProof="0" dirty="0" smtClean="0">
                <a:ln w="6350">
                  <a:noFill/>
                </a:ln>
                <a:solidFill>
                  <a:srgbClr val="0070C0"/>
                </a:solidFill>
                <a:effectLst>
                  <a:outerShdw blurRad="114300" dist="101600" dir="2700000" algn="tl" rotWithShape="0">
                    <a:srgbClr val="000000">
                      <a:alpha val="40000"/>
                    </a:srgbClr>
                  </a:outerShdw>
                </a:effectLst>
                <a:uLnTx/>
                <a:uFillTx/>
                <a:latin typeface="+mj-lt"/>
                <a:ea typeface="+mj-ea"/>
                <a:cs typeface="+mj-cs"/>
              </a:rPr>
              <a:t> Consultant, ISBE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aseline="0" dirty="0" smtClean="0">
                <a:ln w="6350">
                  <a:noFill/>
                </a:ln>
                <a:solidFill>
                  <a:srgbClr val="0070C0"/>
                </a:solidFill>
                <a:effectLst>
                  <a:outerShdw blurRad="114300" dist="101600" dir="2700000" algn="tl" rotWithShape="0">
                    <a:srgbClr val="000000">
                      <a:alpha val="40000"/>
                    </a:srgbClr>
                  </a:outerShdw>
                </a:effectLst>
                <a:latin typeface="+mj-lt"/>
                <a:ea typeface="+mj-ea"/>
                <a:cs typeface="+mj-cs"/>
              </a:rPr>
              <a:t>lshay@isbe.net</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600" baseline="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4709160"/>
          </a:xfrm>
        </p:spPr>
        <p:txBody>
          <a:bodyPr>
            <a:normAutofit fontScale="77500" lnSpcReduction="20000"/>
          </a:bodyPr>
          <a:lstStyle/>
          <a:p>
            <a:pPr algn="ctr">
              <a:buNone/>
            </a:pPr>
            <a:r>
              <a:rPr lang="en-US" sz="3000" b="1" dirty="0" smtClean="0">
                <a:solidFill>
                  <a:schemeClr val="accent1">
                    <a:lumMod val="75000"/>
                  </a:schemeClr>
                </a:solidFill>
                <a:latin typeface="Arial Narrow" pitchFamily="34" charset="0"/>
              </a:rPr>
              <a:t>Patty Furlano, </a:t>
            </a:r>
            <a:r>
              <a:rPr lang="en-US" sz="3000" dirty="0" smtClean="0">
                <a:solidFill>
                  <a:schemeClr val="accent1">
                    <a:lumMod val="75000"/>
                  </a:schemeClr>
                </a:solidFill>
                <a:latin typeface="Arial Narrow" pitchFamily="34" charset="0"/>
              </a:rPr>
              <a:t>SSOS Coordinator Region I - C Northwest</a:t>
            </a:r>
          </a:p>
          <a:p>
            <a:pPr algn="ctr">
              <a:buNone/>
            </a:pPr>
            <a:endParaRPr lang="en-US" sz="3000" b="1" dirty="0" smtClean="0">
              <a:solidFill>
                <a:schemeClr val="accent1">
                  <a:lumMod val="75000"/>
                </a:schemeClr>
              </a:solidFill>
              <a:latin typeface="Arial Narrow" pitchFamily="34" charset="0"/>
            </a:endParaRPr>
          </a:p>
          <a:p>
            <a:pPr algn="ctr">
              <a:buNone/>
            </a:pPr>
            <a:r>
              <a:rPr lang="en-US" sz="3000" b="1" dirty="0" smtClean="0">
                <a:solidFill>
                  <a:schemeClr val="accent1">
                    <a:lumMod val="75000"/>
                  </a:schemeClr>
                </a:solidFill>
                <a:latin typeface="Arial Narrow" pitchFamily="34" charset="0"/>
              </a:rPr>
              <a:t>Gloria Oggero, </a:t>
            </a:r>
            <a:r>
              <a:rPr lang="en-US" sz="3000" dirty="0" smtClean="0">
                <a:solidFill>
                  <a:schemeClr val="accent1">
                    <a:lumMod val="75000"/>
                  </a:schemeClr>
                </a:solidFill>
                <a:latin typeface="Arial Narrow" pitchFamily="34" charset="0"/>
              </a:rPr>
              <a:t>SSOS Coordinator Region V – Southeast</a:t>
            </a:r>
          </a:p>
          <a:p>
            <a:pPr algn="ctr">
              <a:buNone/>
            </a:pPr>
            <a:endParaRPr lang="en-US" sz="3000" b="1" dirty="0" smtClean="0">
              <a:solidFill>
                <a:schemeClr val="accent1">
                  <a:lumMod val="75000"/>
                </a:schemeClr>
              </a:solidFill>
              <a:latin typeface="Arial Narrow" pitchFamily="34" charset="0"/>
            </a:endParaRPr>
          </a:p>
          <a:p>
            <a:pPr algn="ctr">
              <a:buNone/>
            </a:pPr>
            <a:r>
              <a:rPr lang="en-US" sz="3000" b="1" dirty="0" smtClean="0">
                <a:solidFill>
                  <a:schemeClr val="accent1">
                    <a:lumMod val="75000"/>
                  </a:schemeClr>
                </a:solidFill>
                <a:latin typeface="Arial Narrow" pitchFamily="34" charset="0"/>
              </a:rPr>
              <a:t>Ardella Perry-Osler, </a:t>
            </a:r>
            <a:r>
              <a:rPr lang="en-US" sz="3000" dirty="0" smtClean="0">
                <a:solidFill>
                  <a:schemeClr val="accent1">
                    <a:lumMod val="75000"/>
                  </a:schemeClr>
                </a:solidFill>
                <a:latin typeface="Arial Narrow" pitchFamily="34" charset="0"/>
              </a:rPr>
              <a:t>SSOS Coordinator Region IV – East Central</a:t>
            </a:r>
          </a:p>
          <a:p>
            <a:pPr algn="ctr">
              <a:buNone/>
            </a:pPr>
            <a:endParaRPr lang="en-US" sz="3000" b="1" dirty="0" smtClean="0">
              <a:solidFill>
                <a:schemeClr val="accent1">
                  <a:lumMod val="75000"/>
                </a:schemeClr>
              </a:solidFill>
              <a:latin typeface="Arial Narrow" pitchFamily="34" charset="0"/>
            </a:endParaRPr>
          </a:p>
          <a:p>
            <a:pPr algn="ctr">
              <a:buNone/>
            </a:pPr>
            <a:r>
              <a:rPr lang="en-US" sz="3000" b="1" dirty="0" smtClean="0">
                <a:solidFill>
                  <a:schemeClr val="accent1">
                    <a:lumMod val="75000"/>
                  </a:schemeClr>
                </a:solidFill>
                <a:latin typeface="Arial Narrow" pitchFamily="34" charset="0"/>
              </a:rPr>
              <a:t>Maureen Richel, </a:t>
            </a:r>
            <a:r>
              <a:rPr lang="en-US" sz="3000" dirty="0" smtClean="0">
                <a:solidFill>
                  <a:schemeClr val="accent1">
                    <a:lumMod val="75000"/>
                  </a:schemeClr>
                </a:solidFill>
                <a:latin typeface="Arial Narrow" pitchFamily="34" charset="0"/>
              </a:rPr>
              <a:t>ISBE Contracted Consultant</a:t>
            </a:r>
          </a:p>
          <a:p>
            <a:pPr algn="ctr">
              <a:buNone/>
            </a:pPr>
            <a:endParaRPr lang="en-US" sz="3000" b="1" dirty="0" smtClean="0">
              <a:solidFill>
                <a:schemeClr val="accent1">
                  <a:lumMod val="75000"/>
                </a:schemeClr>
              </a:solidFill>
              <a:latin typeface="Arial Narrow" pitchFamily="34" charset="0"/>
            </a:endParaRPr>
          </a:p>
          <a:p>
            <a:pPr algn="ctr">
              <a:buNone/>
            </a:pPr>
            <a:r>
              <a:rPr lang="en-US" sz="3000" b="1" dirty="0" smtClean="0">
                <a:solidFill>
                  <a:schemeClr val="accent1">
                    <a:lumMod val="75000"/>
                  </a:schemeClr>
                </a:solidFill>
                <a:latin typeface="Arial Narrow" pitchFamily="34" charset="0"/>
              </a:rPr>
              <a:t>Linda Shay, </a:t>
            </a:r>
            <a:r>
              <a:rPr lang="en-US" sz="3000" dirty="0" smtClean="0">
                <a:solidFill>
                  <a:schemeClr val="accent1">
                    <a:lumMod val="75000"/>
                  </a:schemeClr>
                </a:solidFill>
                <a:latin typeface="Arial Narrow" pitchFamily="34" charset="0"/>
              </a:rPr>
              <a:t>ISBE Principal Consultant</a:t>
            </a:r>
          </a:p>
          <a:p>
            <a:pPr algn="ctr">
              <a:buNone/>
            </a:pPr>
            <a:endParaRPr lang="en-US" sz="3000" b="1" dirty="0" smtClean="0">
              <a:solidFill>
                <a:schemeClr val="accent1">
                  <a:lumMod val="75000"/>
                </a:schemeClr>
              </a:solidFill>
              <a:latin typeface="Arial Narrow" pitchFamily="34" charset="0"/>
            </a:endParaRPr>
          </a:p>
          <a:p>
            <a:pPr algn="ctr">
              <a:buNone/>
            </a:pPr>
            <a:r>
              <a:rPr lang="en-US" sz="3000" b="1" dirty="0" smtClean="0">
                <a:solidFill>
                  <a:schemeClr val="accent1">
                    <a:lumMod val="75000"/>
                  </a:schemeClr>
                </a:solidFill>
                <a:latin typeface="Arial Narrow" pitchFamily="34" charset="0"/>
              </a:rPr>
              <a:t>Rachel Trimble, </a:t>
            </a:r>
            <a:r>
              <a:rPr lang="en-US" sz="3000" dirty="0" smtClean="0">
                <a:solidFill>
                  <a:schemeClr val="accent1">
                    <a:lumMod val="75000"/>
                  </a:schemeClr>
                </a:solidFill>
                <a:latin typeface="Arial Narrow" pitchFamily="34" charset="0"/>
              </a:rPr>
              <a:t>Great Lakes West Regional Comprehensive Center</a:t>
            </a:r>
          </a:p>
          <a:p>
            <a:pPr algn="ctr">
              <a:buNone/>
            </a:pPr>
            <a:endParaRPr lang="en-US" sz="3000" b="1" dirty="0" smtClean="0">
              <a:solidFill>
                <a:schemeClr val="accent1">
                  <a:lumMod val="75000"/>
                </a:schemeClr>
              </a:solidFill>
              <a:latin typeface="Arial Narrow" pitchFamily="34" charset="0"/>
            </a:endParaRPr>
          </a:p>
          <a:p>
            <a:pPr algn="ctr">
              <a:buNone/>
            </a:pPr>
            <a:r>
              <a:rPr lang="en-US" sz="3000" b="1" dirty="0" smtClean="0">
                <a:solidFill>
                  <a:schemeClr val="accent1">
                    <a:lumMod val="75000"/>
                  </a:schemeClr>
                </a:solidFill>
                <a:latin typeface="Arial Narrow" pitchFamily="34" charset="0"/>
              </a:rPr>
              <a:t>Mark Williams, </a:t>
            </a:r>
            <a:r>
              <a:rPr lang="en-US" sz="3000" dirty="0" smtClean="0">
                <a:solidFill>
                  <a:schemeClr val="accent1">
                    <a:lumMod val="75000"/>
                  </a:schemeClr>
                </a:solidFill>
                <a:latin typeface="Arial Narrow" pitchFamily="34" charset="0"/>
              </a:rPr>
              <a:t>Division Administrator of CTE</a:t>
            </a:r>
          </a:p>
          <a:p>
            <a:pPr algn="ctr"/>
            <a:endParaRPr lang="en-US" sz="3000" b="1" dirty="0" smtClean="0">
              <a:solidFill>
                <a:schemeClr val="accent1">
                  <a:lumMod val="75000"/>
                </a:schemeClr>
              </a:solidFill>
            </a:endParaRPr>
          </a:p>
          <a:p>
            <a:pPr algn="ctr"/>
            <a:endParaRPr lang="en-US" b="1" dirty="0" smtClean="0">
              <a:solidFill>
                <a:schemeClr val="accent1">
                  <a:lumMod val="75000"/>
                </a:schemeClr>
              </a:solidFill>
            </a:endParaRPr>
          </a:p>
          <a:p>
            <a:pPr algn="ctr"/>
            <a:endParaRPr lang="en-US" b="1" dirty="0">
              <a:solidFill>
                <a:schemeClr val="accent1">
                  <a:lumMod val="75000"/>
                </a:schemeClr>
              </a:solidFill>
            </a:endParaRPr>
          </a:p>
        </p:txBody>
      </p:sp>
      <p:sp>
        <p:nvSpPr>
          <p:cNvPr id="4" name="Title 1"/>
          <p:cNvSpPr>
            <a:spLocks noGrp="1"/>
          </p:cNvSpPr>
          <p:nvPr>
            <p:ph type="title"/>
          </p:nvPr>
        </p:nvSpPr>
        <p:spPr>
          <a:xfrm>
            <a:off x="-228600" y="838200"/>
            <a:ext cx="9525000" cy="762000"/>
          </a:xfrm>
          <a:solidFill>
            <a:srgbClr val="FFFF00"/>
          </a:solidFill>
          <a:ln w="57150">
            <a:solidFill>
              <a:schemeClr val="tx1"/>
            </a:solidFill>
          </a:ln>
          <a:effectLst>
            <a:outerShdw blurRad="50800" dist="38100" dir="2700000" algn="tl" rotWithShape="0">
              <a:prstClr val="black">
                <a:alpha val="40000"/>
              </a:prstClr>
            </a:outerShdw>
          </a:effectLst>
        </p:spPr>
        <p:txBody>
          <a:bodyPr>
            <a:noAutofit/>
          </a:bodyPr>
          <a:lstStyle/>
          <a:p>
            <a:r>
              <a:rPr lang="en-US" sz="6000" dirty="0" smtClean="0">
                <a:solidFill>
                  <a:schemeClr val="accent1">
                    <a:lumMod val="75000"/>
                  </a:schemeClr>
                </a:solidFill>
                <a:latin typeface="Arial" pitchFamily="34" charset="0"/>
                <a:cs typeface="Arial" pitchFamily="34" charset="0"/>
              </a:rPr>
              <a:t>The Illinois Team</a:t>
            </a:r>
            <a:endParaRPr lang="en-US" sz="6000" b="1" dirty="0">
              <a:solidFill>
                <a:schemeClr val="accent1">
                  <a:lumMod val="75000"/>
                </a:schemeClr>
              </a:solidFill>
              <a:latin typeface="Arial" pitchFamily="34" charset="0"/>
              <a:cs typeface="Arial" pitchFamily="34" charset="0"/>
            </a:endParaRPr>
          </a:p>
        </p:txBody>
      </p:sp>
      <p:sp>
        <p:nvSpPr>
          <p:cNvPr id="5" name="Footer Placeholder 4"/>
          <p:cNvSpPr>
            <a:spLocks noGrp="1"/>
          </p:cNvSpPr>
          <p:nvPr>
            <p:ph type="ftr" sz="quarter" idx="10"/>
          </p:nvPr>
        </p:nvSpPr>
        <p:spPr>
          <a:xfrm>
            <a:off x="0" y="6461125"/>
            <a:ext cx="9144000" cy="365125"/>
          </a:xfrm>
          <a:solidFill>
            <a:srgbClr val="FFFFCC"/>
          </a:solidFill>
        </p:spPr>
        <p:txBody>
          <a:bodyPr/>
          <a:lstStyle/>
          <a:p>
            <a:pPr>
              <a:defRPr/>
            </a:pPr>
            <a:r>
              <a:rPr lang="en-US" dirty="0" smtClean="0">
                <a:solidFill>
                  <a:schemeClr val="bg2"/>
                </a:solidFill>
              </a:rPr>
              <a:t>Content contained is licensed under a Creative Commons Attribution-ShareAlike 3.0 Unported License</a:t>
            </a:r>
            <a:endParaRPr lang="en-US" dirty="0">
              <a:solidFill>
                <a:schemeClr val="bg2"/>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9005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0"/>
          <a:ext cx="9144000" cy="7467600"/>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p:cNvSpPr/>
          <p:nvPr/>
        </p:nvSpPr>
        <p:spPr>
          <a:xfrm>
            <a:off x="2971800" y="2971800"/>
            <a:ext cx="1066800" cy="32004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8001000" y="2971800"/>
            <a:ext cx="1143000" cy="32004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0"/>
          </p:nvPr>
        </p:nvSpPr>
        <p:spPr>
          <a:xfrm>
            <a:off x="0" y="6461125"/>
            <a:ext cx="9144000" cy="365125"/>
          </a:xfrm>
          <a:solidFill>
            <a:srgbClr val="FFFFCC"/>
          </a:solidFill>
        </p:spPr>
        <p:txBody>
          <a:bodyPr/>
          <a:lstStyle/>
          <a:p>
            <a:pPr>
              <a:defRPr/>
            </a:pPr>
            <a:r>
              <a:rPr lang="en-US" dirty="0" smtClean="0">
                <a:solidFill>
                  <a:schemeClr val="bg2"/>
                </a:solidFill>
              </a:rPr>
              <a:t>Content contained is licensed under a Creative Commons Attribution-ShareAlike 3.0 Unported License</a:t>
            </a:r>
            <a:endParaRPr lang="en-US" dirty="0">
              <a:solidFill>
                <a:schemeClr val="bg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am working 2.JPG"/>
          <p:cNvPicPr>
            <a:picLocks noChangeAspect="1"/>
          </p:cNvPicPr>
          <p:nvPr/>
        </p:nvPicPr>
        <p:blipFill>
          <a:blip r:embed="rId3" cstate="print">
            <a:duotone>
              <a:prstClr val="black"/>
              <a:srgbClr val="D9C3A5">
                <a:tint val="50000"/>
                <a:satMod val="180000"/>
              </a:srgbClr>
            </a:duotone>
          </a:blip>
          <a:stretch>
            <a:fillRect/>
          </a:stretch>
        </p:blipFill>
        <p:spPr>
          <a:xfrm>
            <a:off x="-495907" y="838200"/>
            <a:ext cx="9792307" cy="6516670"/>
          </a:xfrm>
          <a:prstGeom prst="rect">
            <a:avLst/>
          </a:prstGeom>
        </p:spPr>
      </p:pic>
      <p:graphicFrame>
        <p:nvGraphicFramePr>
          <p:cNvPr id="14" name="Content Placeholder 13"/>
          <p:cNvGraphicFramePr>
            <a:graphicFrameLocks noGrp="1"/>
          </p:cNvGraphicFramePr>
          <p:nvPr>
            <p:ph idx="1"/>
          </p:nvPr>
        </p:nvGraphicFramePr>
        <p:xfrm>
          <a:off x="457200" y="1752600"/>
          <a:ext cx="8001000" cy="4876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228600" y="685800"/>
            <a:ext cx="9525000" cy="914400"/>
          </a:xfrm>
          <a:solidFill>
            <a:srgbClr val="FFFF00"/>
          </a:solidFill>
          <a:ln w="57150">
            <a:solidFill>
              <a:schemeClr val="tx1"/>
            </a:solidFill>
          </a:ln>
          <a:effectLst>
            <a:outerShdw blurRad="50800" dist="38100" dir="2700000" algn="tl" rotWithShape="0">
              <a:prstClr val="black">
                <a:alpha val="40000"/>
              </a:prstClr>
            </a:outerShdw>
          </a:effectLst>
        </p:spPr>
        <p:txBody>
          <a:bodyPr/>
          <a:lstStyle/>
          <a:p>
            <a:r>
              <a:rPr lang="en-US" dirty="0" smtClean="0">
                <a:solidFill>
                  <a:schemeClr val="accent1">
                    <a:lumMod val="75000"/>
                  </a:schemeClr>
                </a:solidFill>
                <a:latin typeface="Arial Black" pitchFamily="34" charset="0"/>
              </a:rPr>
              <a:t>From Silos to a SSoS </a:t>
            </a:r>
            <a:endParaRPr lang="en-US" dirty="0">
              <a:solidFill>
                <a:schemeClr val="accent1">
                  <a:lumMod val="75000"/>
                </a:schemeClr>
              </a:solidFill>
              <a:latin typeface="Arial Black" pitchFamily="34" charset="0"/>
            </a:endParaRPr>
          </a:p>
        </p:txBody>
      </p:sp>
      <p:pic>
        <p:nvPicPr>
          <p:cNvPr id="11"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0" y="0"/>
            <a:ext cx="9144000" cy="9005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Footer Placeholder 4"/>
          <p:cNvSpPr>
            <a:spLocks noGrp="1"/>
          </p:cNvSpPr>
          <p:nvPr>
            <p:ph type="ftr" sz="quarter" idx="10"/>
          </p:nvPr>
        </p:nvSpPr>
        <p:spPr>
          <a:xfrm>
            <a:off x="0" y="6477000"/>
            <a:ext cx="9144000" cy="365125"/>
          </a:xfrm>
          <a:solidFill>
            <a:srgbClr val="FFFFCC"/>
          </a:solidFill>
        </p:spPr>
        <p:txBody>
          <a:bodyPr/>
          <a:lstStyle/>
          <a:p>
            <a:pPr>
              <a:defRPr/>
            </a:pPr>
            <a:r>
              <a:rPr lang="en-US" dirty="0" smtClean="0">
                <a:solidFill>
                  <a:schemeClr val="bg2"/>
                </a:solidFill>
              </a:rPr>
              <a:t>Content contained is licensed under a Creative Commons Attribution-ShareAlike 3.0 Unported License</a:t>
            </a:r>
            <a:endParaRPr lang="en-US" dirty="0">
              <a:solidFill>
                <a:schemeClr val="bg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9677400" cy="990600"/>
          </a:xfrm>
          <a:solidFill>
            <a:srgbClr val="FFFF00"/>
          </a:solidFill>
          <a:ln w="57150">
            <a:solidFill>
              <a:schemeClr val="tx1"/>
            </a:solidFill>
          </a:ln>
          <a:effectLst>
            <a:outerShdw blurRad="50800" dist="38100" dir="2700000" algn="tl" rotWithShape="0">
              <a:prstClr val="black">
                <a:alpha val="40000"/>
              </a:prstClr>
            </a:outerShdw>
          </a:effectLst>
        </p:spPr>
        <p:txBody>
          <a:bodyPr>
            <a:normAutofit/>
          </a:bodyPr>
          <a:lstStyle/>
          <a:p>
            <a:r>
              <a:rPr lang="en-US" b="1" dirty="0" smtClean="0">
                <a:solidFill>
                  <a:schemeClr val="accent1">
                    <a:lumMod val="75000"/>
                  </a:schemeClr>
                </a:solidFill>
                <a:latin typeface="Arial" pitchFamily="34" charset="0"/>
                <a:cs typeface="Arial" pitchFamily="34" charset="0"/>
              </a:rPr>
              <a:t>Statewide System of Support</a:t>
            </a:r>
            <a:endParaRPr lang="en-US" b="1" dirty="0">
              <a:solidFill>
                <a:schemeClr val="accent1">
                  <a:lumMod val="75000"/>
                </a:schemeClr>
              </a:solidFill>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457200" y="13716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4"/>
          <p:cNvSpPr>
            <a:spLocks noGrp="1"/>
          </p:cNvSpPr>
          <p:nvPr>
            <p:ph type="ftr" sz="quarter" idx="10"/>
          </p:nvPr>
        </p:nvSpPr>
        <p:spPr>
          <a:xfrm>
            <a:off x="0" y="6461125"/>
            <a:ext cx="9144000" cy="365125"/>
          </a:xfrm>
          <a:solidFill>
            <a:srgbClr val="FFFFCC"/>
          </a:solidFill>
        </p:spPr>
        <p:txBody>
          <a:bodyPr/>
          <a:lstStyle/>
          <a:p>
            <a:pPr>
              <a:defRPr/>
            </a:pPr>
            <a:r>
              <a:rPr lang="en-US" dirty="0" smtClean="0">
                <a:solidFill>
                  <a:schemeClr val="bg2"/>
                </a:solidFill>
              </a:rPr>
              <a:t>Content contained is licensed under a Creative Commons Attribution-ShareAlike 3.0 Unported License</a:t>
            </a:r>
            <a:endParaRPr lang="en-US" dirty="0">
              <a:solidFill>
                <a:schemeClr val="bg2"/>
              </a:solidFill>
            </a:endParaRPr>
          </a:p>
        </p:txBody>
      </p:sp>
      <p:pic>
        <p:nvPicPr>
          <p:cNvPr id="7"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0"/>
            <a:ext cx="9144000" cy="9005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Down Arrow 11"/>
          <p:cNvSpPr/>
          <p:nvPr/>
        </p:nvSpPr>
        <p:spPr>
          <a:xfrm rot="17941233">
            <a:off x="1066778" y="4586901"/>
            <a:ext cx="866226" cy="213795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vv</a:t>
            </a:r>
            <a:endParaRPr lang="en-US" dirty="0"/>
          </a:p>
        </p:txBody>
      </p:sp>
      <p:sp>
        <p:nvSpPr>
          <p:cNvPr id="13" name="Down Arrow 12"/>
          <p:cNvSpPr/>
          <p:nvPr/>
        </p:nvSpPr>
        <p:spPr>
          <a:xfrm rot="17941233">
            <a:off x="1219178" y="3181142"/>
            <a:ext cx="866226" cy="213795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vv</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9525000" cy="838200"/>
          </a:xfrm>
          <a:solidFill>
            <a:srgbClr val="FFFF00"/>
          </a:solidFill>
          <a:ln w="57150">
            <a:solidFill>
              <a:schemeClr val="tx1"/>
            </a:solidFill>
          </a:ln>
          <a:effectLst>
            <a:outerShdw blurRad="50800" dist="38100" dir="2700000" algn="tl" rotWithShape="0">
              <a:prstClr val="black">
                <a:alpha val="40000"/>
              </a:prstClr>
            </a:outerShdw>
          </a:effectLst>
        </p:spPr>
        <p:txBody>
          <a:bodyPr>
            <a:normAutofit/>
          </a:bodyPr>
          <a:lstStyle/>
          <a:p>
            <a:r>
              <a:rPr lang="en-US" sz="3200" b="1" dirty="0" smtClean="0">
                <a:solidFill>
                  <a:schemeClr val="accent1">
                    <a:lumMod val="75000"/>
                  </a:schemeClr>
                </a:solidFill>
                <a:latin typeface="Arial" pitchFamily="34" charset="0"/>
                <a:cs typeface="Arial" pitchFamily="34" charset="0"/>
              </a:rPr>
              <a:t>What is the Current Structure of the SSoS? </a:t>
            </a:r>
            <a:endParaRPr lang="en-US" sz="3200" b="1" dirty="0">
              <a:solidFill>
                <a:schemeClr val="accent1">
                  <a:lumMod val="75000"/>
                </a:schemeClr>
              </a:solidFill>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457200" y="16002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0"/>
          </p:nvPr>
        </p:nvSpPr>
        <p:spPr>
          <a:xfrm>
            <a:off x="0" y="6569075"/>
            <a:ext cx="9144000" cy="365125"/>
          </a:xfrm>
          <a:solidFill>
            <a:srgbClr val="FFFFCC"/>
          </a:solidFill>
        </p:spPr>
        <p:txBody>
          <a:bodyPr/>
          <a:lstStyle/>
          <a:p>
            <a:pPr>
              <a:defRPr/>
            </a:pPr>
            <a:r>
              <a:rPr lang="en-US" dirty="0" smtClean="0">
                <a:solidFill>
                  <a:schemeClr val="bg2"/>
                </a:solidFill>
              </a:rPr>
              <a:t>Content contained is licensed under a Creative Commons Attribution-ShareAlike 3.0 Unported License</a:t>
            </a:r>
            <a:endParaRPr lang="en-US" dirty="0">
              <a:solidFill>
                <a:schemeClr val="bg2"/>
              </a:solidFill>
            </a:endParaRPr>
          </a:p>
        </p:txBody>
      </p:sp>
      <p:pic>
        <p:nvPicPr>
          <p:cNvPr id="6"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0"/>
            <a:ext cx="9144000" cy="9005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9525000" cy="685800"/>
          </a:xfrm>
          <a:solidFill>
            <a:srgbClr val="FFFF00"/>
          </a:solidFill>
          <a:ln w="57150">
            <a:solidFill>
              <a:schemeClr val="tx1"/>
            </a:solidFill>
          </a:ln>
          <a:effectLst>
            <a:outerShdw blurRad="50800" dist="38100" dir="2700000" algn="tl" rotWithShape="0">
              <a:prstClr val="black">
                <a:alpha val="40000"/>
              </a:prstClr>
            </a:outerShdw>
          </a:effectLst>
        </p:spPr>
        <p:txBody>
          <a:bodyPr>
            <a:noAutofit/>
          </a:bodyPr>
          <a:lstStyle/>
          <a:p>
            <a:r>
              <a:rPr lang="en-US" sz="4400" b="1" dirty="0" smtClean="0">
                <a:solidFill>
                  <a:schemeClr val="accent1">
                    <a:lumMod val="75000"/>
                  </a:schemeClr>
                </a:solidFill>
                <a:latin typeface="Arial" pitchFamily="34" charset="0"/>
                <a:cs typeface="Arial" pitchFamily="34" charset="0"/>
              </a:rPr>
              <a:t>Capacity</a:t>
            </a:r>
            <a:endParaRPr lang="en-US" sz="4400" b="1" dirty="0">
              <a:solidFill>
                <a:schemeClr val="accent1">
                  <a:lumMod val="75000"/>
                </a:schemeClr>
              </a:solidFill>
              <a:latin typeface="Arial" pitchFamily="34" charset="0"/>
              <a:cs typeface="Arial" pitchFamily="34" charset="0"/>
            </a:endParaRPr>
          </a:p>
        </p:txBody>
      </p:sp>
      <p:sp>
        <p:nvSpPr>
          <p:cNvPr id="5" name="Footer Placeholder 4"/>
          <p:cNvSpPr>
            <a:spLocks noGrp="1"/>
          </p:cNvSpPr>
          <p:nvPr>
            <p:ph type="ftr" sz="quarter" idx="10"/>
          </p:nvPr>
        </p:nvSpPr>
        <p:spPr>
          <a:xfrm>
            <a:off x="0" y="6569075"/>
            <a:ext cx="9144000" cy="365125"/>
          </a:xfrm>
          <a:solidFill>
            <a:srgbClr val="FFFFCC"/>
          </a:solidFill>
        </p:spPr>
        <p:txBody>
          <a:bodyPr/>
          <a:lstStyle/>
          <a:p>
            <a:pPr>
              <a:defRPr/>
            </a:pPr>
            <a:r>
              <a:rPr lang="en-US" dirty="0" smtClean="0">
                <a:solidFill>
                  <a:schemeClr val="bg2"/>
                </a:solidFill>
              </a:rPr>
              <a:t>Content contained is licensed under a Creative Commons Attribution-ShareAlike 3.0 Unported License</a:t>
            </a:r>
            <a:endParaRPr lang="en-US" dirty="0">
              <a:solidFill>
                <a:schemeClr val="bg2"/>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9005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L:\Stock Photography\iStock_000012857807XSmall.jpg"/>
          <p:cNvPicPr/>
          <p:nvPr/>
        </p:nvPicPr>
        <p:blipFill>
          <a:blip r:embed="rId4" cstate="print"/>
          <a:srcRect/>
          <a:stretch>
            <a:fillRect/>
          </a:stretch>
        </p:blipFill>
        <p:spPr bwMode="auto">
          <a:xfrm>
            <a:off x="1295401" y="1874520"/>
            <a:ext cx="6705600" cy="4526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L:\Stock Photography\iStock_000004941834XSmall.jpg"/>
          <p:cNvPicPr>
            <a:picLocks noGrp="1"/>
          </p:cNvPicPr>
          <p:nvPr>
            <p:ph idx="1"/>
          </p:nvPr>
        </p:nvPicPr>
        <p:blipFill>
          <a:blip r:embed="rId3" cstate="print"/>
          <a:srcRect/>
          <a:stretch>
            <a:fillRect/>
          </a:stretch>
        </p:blipFill>
        <p:spPr bwMode="auto">
          <a:xfrm>
            <a:off x="0" y="1600200"/>
            <a:ext cx="9144000" cy="5410200"/>
          </a:xfrm>
          <a:prstGeom prst="rect">
            <a:avLst/>
          </a:prstGeom>
          <a:noFill/>
          <a:ln w="9525">
            <a:noFill/>
            <a:miter lim="800000"/>
            <a:headEnd/>
            <a:tailEnd/>
          </a:ln>
          <a:effectLst/>
        </p:spPr>
      </p:pic>
      <p:sp>
        <p:nvSpPr>
          <p:cNvPr id="2" name="Title 1"/>
          <p:cNvSpPr>
            <a:spLocks noGrp="1"/>
          </p:cNvSpPr>
          <p:nvPr>
            <p:ph type="title"/>
          </p:nvPr>
        </p:nvSpPr>
        <p:spPr>
          <a:xfrm>
            <a:off x="-228600" y="838200"/>
            <a:ext cx="9601200" cy="685800"/>
          </a:xfrm>
          <a:solidFill>
            <a:srgbClr val="FFFF00"/>
          </a:solidFill>
          <a:ln w="57150">
            <a:solidFill>
              <a:schemeClr val="tx1"/>
            </a:solidFill>
          </a:ln>
          <a:effectLst>
            <a:outerShdw blurRad="50800" dist="38100" dir="2700000" algn="tl" rotWithShape="0">
              <a:prstClr val="black">
                <a:alpha val="40000"/>
              </a:prstClr>
            </a:outerShdw>
          </a:effectLst>
        </p:spPr>
        <p:txBody>
          <a:bodyPr>
            <a:noAutofit/>
          </a:bodyPr>
          <a:lstStyle/>
          <a:p>
            <a:r>
              <a:rPr lang="en-US" sz="4400" b="1" dirty="0" smtClean="0">
                <a:solidFill>
                  <a:schemeClr val="accent1">
                    <a:lumMod val="75000"/>
                  </a:schemeClr>
                </a:solidFill>
                <a:latin typeface="Arial" pitchFamily="34" charset="0"/>
                <a:cs typeface="Arial" pitchFamily="34" charset="0"/>
              </a:rPr>
              <a:t>Building Relationships</a:t>
            </a:r>
            <a:endParaRPr lang="en-US" sz="4400" b="1" dirty="0">
              <a:solidFill>
                <a:schemeClr val="accent1">
                  <a:lumMod val="75000"/>
                </a:schemeClr>
              </a:solidFill>
              <a:latin typeface="Arial" pitchFamily="34" charset="0"/>
              <a:cs typeface="Arial" pitchFamily="34" charset="0"/>
            </a:endParaRPr>
          </a:p>
        </p:txBody>
      </p:sp>
      <p:sp>
        <p:nvSpPr>
          <p:cNvPr id="5" name="Footer Placeholder 4"/>
          <p:cNvSpPr>
            <a:spLocks noGrp="1"/>
          </p:cNvSpPr>
          <p:nvPr>
            <p:ph type="ftr" sz="quarter" idx="10"/>
          </p:nvPr>
        </p:nvSpPr>
        <p:spPr>
          <a:xfrm>
            <a:off x="0" y="6569075"/>
            <a:ext cx="9144000" cy="365125"/>
          </a:xfrm>
          <a:solidFill>
            <a:srgbClr val="FFFFCC"/>
          </a:solidFill>
        </p:spPr>
        <p:txBody>
          <a:bodyPr/>
          <a:lstStyle/>
          <a:p>
            <a:pPr>
              <a:defRPr/>
            </a:pPr>
            <a:r>
              <a:rPr lang="en-US" dirty="0" smtClean="0">
                <a:solidFill>
                  <a:schemeClr val="bg2"/>
                </a:solidFill>
              </a:rPr>
              <a:t>Content contained is licensed under a Creative Commons Attribution-ShareAlike 3.0 Unported License</a:t>
            </a:r>
            <a:endParaRPr lang="en-US" dirty="0">
              <a:solidFill>
                <a:schemeClr val="bg2"/>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44000" cy="9005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9601200" cy="685800"/>
          </a:xfrm>
          <a:solidFill>
            <a:srgbClr val="FFFF00"/>
          </a:solidFill>
          <a:ln w="57150">
            <a:solidFill>
              <a:schemeClr val="tx1"/>
            </a:solidFill>
          </a:ln>
          <a:effectLst>
            <a:outerShdw blurRad="50800" dist="38100" dir="2700000" algn="tl" rotWithShape="0">
              <a:prstClr val="black">
                <a:alpha val="40000"/>
              </a:prstClr>
            </a:outerShdw>
          </a:effectLst>
        </p:spPr>
        <p:txBody>
          <a:bodyPr>
            <a:noAutofit/>
          </a:bodyPr>
          <a:lstStyle/>
          <a:p>
            <a:r>
              <a:rPr lang="en-US" sz="4400" b="1" dirty="0" smtClean="0">
                <a:solidFill>
                  <a:schemeClr val="accent1">
                    <a:lumMod val="75000"/>
                  </a:schemeClr>
                </a:solidFill>
                <a:latin typeface="Arial" pitchFamily="34" charset="0"/>
                <a:cs typeface="Arial" pitchFamily="34" charset="0"/>
              </a:rPr>
              <a:t>Communication</a:t>
            </a:r>
            <a:endParaRPr lang="en-US" sz="4400" b="1" dirty="0">
              <a:solidFill>
                <a:schemeClr val="accent1">
                  <a:lumMod val="75000"/>
                </a:schemeClr>
              </a:solidFill>
              <a:latin typeface="Arial" pitchFamily="34" charset="0"/>
              <a:cs typeface="Arial" pitchFamily="34" charset="0"/>
            </a:endParaRPr>
          </a:p>
        </p:txBody>
      </p:sp>
      <p:sp>
        <p:nvSpPr>
          <p:cNvPr id="5" name="Footer Placeholder 4"/>
          <p:cNvSpPr>
            <a:spLocks noGrp="1"/>
          </p:cNvSpPr>
          <p:nvPr>
            <p:ph type="ftr" sz="quarter" idx="10"/>
          </p:nvPr>
        </p:nvSpPr>
        <p:spPr>
          <a:xfrm>
            <a:off x="0" y="6569075"/>
            <a:ext cx="9144000" cy="365125"/>
          </a:xfrm>
          <a:solidFill>
            <a:srgbClr val="FFFFCC"/>
          </a:solidFill>
        </p:spPr>
        <p:txBody>
          <a:bodyPr/>
          <a:lstStyle/>
          <a:p>
            <a:pPr>
              <a:defRPr/>
            </a:pPr>
            <a:r>
              <a:rPr lang="en-US" dirty="0" smtClean="0">
                <a:solidFill>
                  <a:schemeClr val="bg2"/>
                </a:solidFill>
              </a:rPr>
              <a:t>Content contained is licensed under a Creative Commons Attribution-ShareAlike 3.0 Unported License</a:t>
            </a:r>
            <a:endParaRPr lang="en-US" dirty="0">
              <a:solidFill>
                <a:schemeClr val="bg2"/>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9005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descr="Figures Talking - Copy.JPG"/>
          <p:cNvPicPr>
            <a:picLocks noChangeAspect="1"/>
          </p:cNvPicPr>
          <p:nvPr/>
        </p:nvPicPr>
        <p:blipFill>
          <a:blip r:embed="rId4" cstate="print"/>
          <a:stretch>
            <a:fillRect/>
          </a:stretch>
        </p:blipFill>
        <p:spPr>
          <a:xfrm>
            <a:off x="2286000" y="1930400"/>
            <a:ext cx="4406900" cy="43942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1022</TotalTime>
  <Words>1604</Words>
  <Application>Microsoft Office PowerPoint</Application>
  <PresentationFormat>On-screen Show (4:3)</PresentationFormat>
  <Paragraphs>185</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Theme1</vt:lpstr>
      <vt:lpstr> Illinois Rising Star  Building Capacity through Continuous Improvement</vt:lpstr>
      <vt:lpstr>The Illinois Team</vt:lpstr>
      <vt:lpstr>Slide 3</vt:lpstr>
      <vt:lpstr>From Silos to a SSoS </vt:lpstr>
      <vt:lpstr>Statewide System of Support</vt:lpstr>
      <vt:lpstr>What is the Current Structure of the SSoS? </vt:lpstr>
      <vt:lpstr>Capacity</vt:lpstr>
      <vt:lpstr>Building Relationships</vt:lpstr>
      <vt:lpstr>Communication</vt:lpstr>
      <vt:lpstr>Great Lakes West  Regional Comprehensive Center</vt:lpstr>
      <vt:lpstr>Questions?</vt:lpstr>
      <vt:lpstr>Contact Information</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System of Support Summer Workshop</dc:title>
  <dc:creator>Dr. Monique M. Chism</dc:creator>
  <cp:lastModifiedBy>Default</cp:lastModifiedBy>
  <cp:revision>266</cp:revision>
  <dcterms:created xsi:type="dcterms:W3CDTF">2011-08-29T00:48:16Z</dcterms:created>
  <dcterms:modified xsi:type="dcterms:W3CDTF">2012-02-16T03:41:00Z</dcterms:modified>
</cp:coreProperties>
</file>