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8" r:id="rId3"/>
    <p:sldId id="259" r:id="rId4"/>
    <p:sldId id="260" r:id="rId5"/>
    <p:sldId id="256" r:id="rId6"/>
    <p:sldId id="261" r:id="rId7"/>
    <p:sldId id="257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C59-8F50-442C-947C-8664B0B8C88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5E-D57C-40C2-832A-E7BE21A7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C59-8F50-442C-947C-8664B0B8C88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5E-D57C-40C2-832A-E7BE21A7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C59-8F50-442C-947C-8664B0B8C88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5E-D57C-40C2-832A-E7BE21A794C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C59-8F50-442C-947C-8664B0B8C88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5E-D57C-40C2-832A-E7BE21A794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C59-8F50-442C-947C-8664B0B8C88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5E-D57C-40C2-832A-E7BE21A7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C59-8F50-442C-947C-8664B0B8C88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5E-D57C-40C2-832A-E7BE21A794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C59-8F50-442C-947C-8664B0B8C88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5E-D57C-40C2-832A-E7BE21A7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C59-8F50-442C-947C-8664B0B8C88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5E-D57C-40C2-832A-E7BE21A7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C59-8F50-442C-947C-8664B0B8C88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5E-D57C-40C2-832A-E7BE21A7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C59-8F50-442C-947C-8664B0B8C88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5E-D57C-40C2-832A-E7BE21A794C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C59-8F50-442C-947C-8664B0B8C88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5E-D57C-40C2-832A-E7BE21A794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70D1C59-8F50-442C-947C-8664B0B8C88E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56F2C5E-D57C-40C2-832A-E7BE21A794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Crosswalk and Filters Feature</a:t>
            </a:r>
            <a:endParaRPr lang="en-US" sz="6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86400"/>
            <a:ext cx="8839200" cy="1219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Steve Underwood -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Director, Statewide System of Support</a:t>
            </a:r>
          </a:p>
          <a:p>
            <a:pPr algn="l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Division of Student Achievement &amp; School Improvement</a:t>
            </a:r>
          </a:p>
          <a:p>
            <a:pPr algn="l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Idaho State Department of Education</a:t>
            </a:r>
          </a:p>
          <a:p>
            <a:pPr algn="l"/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Rosie Santana –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Southwest Idaho Regional School Improvement Coordinator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819400"/>
            <a:ext cx="7381875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73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shbo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5715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8403292">
            <a:off x="3852299" y="1166309"/>
            <a:ext cx="685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60270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x ste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8839200" cy="6172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8403292">
            <a:off x="2590800" y="3810000"/>
            <a:ext cx="685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4 sh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3999" cy="5791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2615885">
            <a:off x="1497077" y="2737656"/>
            <a:ext cx="685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ilelson's screen sh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5943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300960">
            <a:off x="1563874" y="3075403"/>
            <a:ext cx="685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353369">
            <a:off x="2106264" y="3290087"/>
            <a:ext cx="575508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ielson classro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8839200" cy="5791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366141">
            <a:off x="3907452" y="1565645"/>
            <a:ext cx="685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ne characterisi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8600"/>
            <a:ext cx="9144000" cy="6019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4174965">
            <a:off x="1377602" y="3019846"/>
            <a:ext cx="685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848745">
            <a:off x="1864958" y="3354625"/>
            <a:ext cx="685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avor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2484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2438091">
            <a:off x="2030381" y="745658"/>
            <a:ext cx="685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685800"/>
          <a:ext cx="4572000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829233" imgH="7543800" progId="AcroExch.Document.7">
                  <p:embed/>
                </p:oleObj>
              </mc:Choice>
              <mc:Fallback>
                <p:oleObj name="Acrobat Document" r:id="rId3" imgW="5829233" imgH="75438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4572000" cy="50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533400"/>
            <a:ext cx="4114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685800"/>
            <a:ext cx="3352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Crosswalks</a:t>
            </a:r>
          </a:p>
          <a:p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Title I </a:t>
            </a:r>
            <a:r>
              <a:rPr lang="en-US" sz="2800" dirty="0" err="1" smtClean="0"/>
              <a:t>Schoolwide</a:t>
            </a:r>
            <a:r>
              <a:rPr lang="en-US" sz="2800" dirty="0" smtClean="0"/>
              <a:t> and School Improvement</a:t>
            </a:r>
          </a:p>
          <a:p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Response to Intervention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</TotalTime>
  <Words>45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Waveform</vt:lpstr>
      <vt:lpstr>Acrobat Document</vt:lpstr>
      <vt:lpstr>Crosswalk and Filters Feature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Boise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rosiesantana</dc:creator>
  <cp:lastModifiedBy>sbenedict</cp:lastModifiedBy>
  <cp:revision>3</cp:revision>
  <dcterms:created xsi:type="dcterms:W3CDTF">2012-02-19T16:04:29Z</dcterms:created>
  <dcterms:modified xsi:type="dcterms:W3CDTF">2012-02-20T15:00:50Z</dcterms:modified>
</cp:coreProperties>
</file>