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  <p:sldId id="267" r:id="rId6"/>
    <p:sldId id="265" r:id="rId7"/>
    <p:sldId id="268" r:id="rId8"/>
    <p:sldId id="270" r:id="rId9"/>
    <p:sldId id="269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C9471E-272E-42D6-9DB5-9B02B3E7C38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A1906B-FD5D-410E-BD4E-54409F94F0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Coaching Review Page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423977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26571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Stephanie Benedict, CII – Client Relations Coordinator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3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smtClean="0"/>
              <a:t>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268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77200" cy="160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Pam Sheley – CII, Director of Business and Client Services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Wise Ways</a:t>
            </a:r>
            <a:r>
              <a:rPr lang="en-US" sz="4800" baseline="30000" dirty="0" smtClean="0"/>
              <a:t>®</a:t>
            </a:r>
            <a:r>
              <a:rPr lang="en-US" sz="4800" dirty="0" smtClean="0"/>
              <a:t> Updates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201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5715000" cy="2362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-Social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Emotional Learning (SEL)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-High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School Indicators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-School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Improvement Grant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Indicators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(SIG)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In </a:t>
            </a:r>
            <a:r>
              <a:rPr lang="en-US" sz="2800" dirty="0" smtClean="0"/>
              <a:t>collaboration </a:t>
            </a:r>
            <a:r>
              <a:rPr lang="en-US" sz="2800" dirty="0" smtClean="0"/>
              <a:t>with </a:t>
            </a:r>
            <a:r>
              <a:rPr lang="en-US" sz="2800" dirty="0" smtClean="0"/>
              <a:t>content centers and </a:t>
            </a:r>
            <a:r>
              <a:rPr lang="en-US" sz="2800" smtClean="0"/>
              <a:t>field specialists, </a:t>
            </a:r>
            <a:r>
              <a:rPr lang="en-US" sz="2800" dirty="0" smtClean="0"/>
              <a:t>recent updates have been made to Wise Ways in the following areas: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97471"/>
            <a:ext cx="57150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0" y="3352800"/>
            <a:ext cx="392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-Special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Education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-English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Language Learners (ELL)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207171"/>
            <a:ext cx="15131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28157" y="6397671"/>
            <a:ext cx="8436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3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benedict\AppData\Local\Microsoft\Windows\Temporary Internet Files\Content.Outlook\AI3WOKMY\2012-02-21_08-28-05_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7592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benedict\AppData\Local\Microsoft\Windows\Temporary Internet Files\Content.Outlook\AI3WOKMY\2012-02-21_08-27-59_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5113867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700">
            <a:off x="1319934" y="664637"/>
            <a:ext cx="392853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075163">
            <a:off x="5674910" y="71417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Where does the research come from?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620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How often is the research updated?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38503">
            <a:off x="560836" y="335155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Can I send research to CII if I find something?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667" y="551565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What are future areas of research focus?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4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   Questions</a:t>
            </a:r>
            <a:endParaRPr lang="en-US" sz="6000" dirty="0"/>
          </a:p>
        </p:txBody>
      </p:sp>
      <p:pic>
        <p:nvPicPr>
          <p:cNvPr id="7170" name="Picture 2" descr="C:\Users\sbenedict\AppData\Local\Microsoft\Windows\Temporary Internet Files\Content.Outlook\AI3WOKMY\2012-02-21_08-28-18_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019800" cy="338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671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381001"/>
            <a:ext cx="8669903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Districts and coaches can access the Coaching Review link from the dashboard.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S:\INDISTAR\IndistarSummit\Screenshots\coachingreview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0"/>
            <a:ext cx="86699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8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2500"/>
            <a:ext cx="8534400" cy="13334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-Choose a school or district to view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-Click to open the Coaching Review feature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-Seven tabs of reports/information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-Each report can be printed or exported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3" y="2875717"/>
            <a:ext cx="8095628" cy="2991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6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174170"/>
            <a:ext cx="6629400" cy="2077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28600" y="2618014"/>
            <a:ext cx="8686800" cy="393518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Summary Report...overall summary report of all work, information and activity that a school or district has completed.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Comprehensive Report...detailed report of all assessments, plans and monitoring information.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Comments &amp; Reviews...Coaching comments, reviews and responses; history and ability to send or respond anew.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Task Report...detailed list of all tasks created.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Where Are We Now...overview of a school or districts plan, in graph form.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Team Meetings...detailed meeting minutes as entered by the school or district.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Quick Score Report...a quantitative rating summary of the school or district’s progress, based on key factors within the tool.  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(And coming soon...the Coaches Critique, to be used as a quality check of a school or district’s work; to be used in conjunction with the Quick Score.) </a:t>
            </a:r>
            <a:endParaRPr lang="en-US" sz="18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382000" cy="35814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-Comments can be tagged to Steps and/or indicator id’s, where coaching review comments are more general.</a:t>
            </a:r>
          </a:p>
          <a:p>
            <a:pPr algn="l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-The Coaching Review page and message area make it easier for a coach or district to tab through areas that need reviewed and send comments without having to go back and forth.  </a:t>
            </a:r>
          </a:p>
          <a:p>
            <a:pPr algn="l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-Coaching Comments &amp; Reviews can be viewed and responded to from the Coaching Review link, but an additional link can still be found off of the Main Menu page.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5462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Coaching Review vs. Coaching Comment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Technically there is only a slight difference between a coaching comment and a coaching review.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9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924800" cy="3276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-Leadership and Leadership Team</a:t>
            </a: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-Meetings </a:t>
            </a: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-Assessments</a:t>
            </a: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-Plans</a:t>
            </a: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-Implementation</a:t>
            </a: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-Submitted Reports</a:t>
            </a:r>
          </a:p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-Coaching Comments &amp; Responses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Summary Report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The Summary Report gives the coaches and districts ‘summary’ information about the following, for each school: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7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1447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-The Comprehensive Report shows all information entered for indicators: assessments, plans, tasks, implementation.  </a:t>
            </a:r>
          </a:p>
          <a:p>
            <a:pPr algn="l"/>
            <a:endParaRPr lang="en-US" sz="20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-Tasks report shows all information for tasks...goals, description of tasks, responsibilities.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Comprehensive Report, Tasks Report and Where are We Now? Report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426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Where are We Now? Report is a great way to visually track a team’s progress.  Through a series of graphs, coaches and districts can see progress made in assessing, planning and implementing not only plans, but even simple tasks.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72" y="3270616"/>
            <a:ext cx="4023472" cy="1500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4" y="5042750"/>
            <a:ext cx="3439886" cy="15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3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7924800" cy="144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Coaches will be able to not only view Meetings that have been set up by a team, but those meeting minutes can be opened so that a coach or district may view what work was accomplished.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8001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Team Meetings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3068394" cy="3143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1321"/>
            <a:ext cx="5200650" cy="1866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077200" cy="137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Quick Score produces a quick rating of the school or district’s progress.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Status ratings are weighted according to when a team was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formed.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Status Ratings:  Incipient, Basic, Advanced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Quick Score Report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(and Coaches Critique – coming soon)</a:t>
            </a:r>
            <a:endParaRPr lang="en-US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457200" y="6172200"/>
            <a:ext cx="8077200" cy="533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 coming soon....the Coaches Critique will enable coaches to complete a quality check and submit to the state.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895600" cy="2721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320040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Each team will be given an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Implementation Index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which is calculated by ratings for the following, as well as the school or district’s status.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-Number of team meetings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-Percent of Indicators assessed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-Planned objectives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-Planned objectives with 1+ tasks completed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-Planned objectives with evidence provided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3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148</TotalTime>
  <Words>681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Coaching Review Page</vt:lpstr>
      <vt:lpstr>Districts and coaches can access the Coaching Review link from the dashboard.</vt:lpstr>
      <vt:lpstr>-Choose a school or district to view -Click to open the Coaching Review feature -Seven tabs of reports/information -Each report can be printed or exported</vt:lpstr>
      <vt:lpstr>PowerPoint Presentation</vt:lpstr>
      <vt:lpstr>Coaching Review vs. Coaching Comment</vt:lpstr>
      <vt:lpstr>Summary Report</vt:lpstr>
      <vt:lpstr>Comprehensive Report, Tasks Report and Where are We Now? Report</vt:lpstr>
      <vt:lpstr>Team Meetings</vt:lpstr>
      <vt:lpstr>Quick Score Report  (and Coaches Critique – coming soon)</vt:lpstr>
      <vt:lpstr>Questions</vt:lpstr>
      <vt:lpstr>Wise Ways® Updates</vt:lpstr>
      <vt:lpstr>In collaboration with content centers and field specialists, recent updates have been made to Wise Ways in the following areas:</vt:lpstr>
      <vt:lpstr>PowerPoint Presentation</vt:lpstr>
      <vt:lpstr>   Questions</vt:lpstr>
    </vt:vector>
  </TitlesOfParts>
  <Company>Academic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Review Page</dc:title>
  <dc:creator>sbenedict</dc:creator>
  <cp:lastModifiedBy>Pam Sheley</cp:lastModifiedBy>
  <cp:revision>16</cp:revision>
  <dcterms:created xsi:type="dcterms:W3CDTF">2012-02-20T22:01:15Z</dcterms:created>
  <dcterms:modified xsi:type="dcterms:W3CDTF">2012-02-21T19:03:24Z</dcterms:modified>
</cp:coreProperties>
</file>