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84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164AB-F2F3-45CE-A273-C9A42B787C95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26E92-4AC6-4A3C-B874-3108B1B3B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598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164AB-F2F3-45CE-A273-C9A42B787C95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26E92-4AC6-4A3C-B874-3108B1B3B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211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164AB-F2F3-45CE-A273-C9A42B787C95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26E92-4AC6-4A3C-B874-3108B1B3B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735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164AB-F2F3-45CE-A273-C9A42B787C95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26E92-4AC6-4A3C-B874-3108B1B3B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340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164AB-F2F3-45CE-A273-C9A42B787C95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26E92-4AC6-4A3C-B874-3108B1B3B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34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164AB-F2F3-45CE-A273-C9A42B787C95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26E92-4AC6-4A3C-B874-3108B1B3B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829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164AB-F2F3-45CE-A273-C9A42B787C95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26E92-4AC6-4A3C-B874-3108B1B3B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120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164AB-F2F3-45CE-A273-C9A42B787C95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26E92-4AC6-4A3C-B874-3108B1B3B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678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164AB-F2F3-45CE-A273-C9A42B787C95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26E92-4AC6-4A3C-B874-3108B1B3B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693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164AB-F2F3-45CE-A273-C9A42B787C95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26E92-4AC6-4A3C-B874-3108B1B3B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383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164AB-F2F3-45CE-A273-C9A42B787C95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26E92-4AC6-4A3C-B874-3108B1B3B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965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164AB-F2F3-45CE-A273-C9A42B787C95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26E92-4AC6-4A3C-B874-3108B1B3B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532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3600"/>
            <a:ext cx="7772400" cy="2971800"/>
          </a:xfrm>
        </p:spPr>
        <p:txBody>
          <a:bodyPr>
            <a:normAutofit fontScale="90000"/>
          </a:bodyPr>
          <a:lstStyle/>
          <a:p>
            <a:r>
              <a:rPr lang="en-US" i="1" dirty="0" smtClean="0"/>
              <a:t>How Education Line Offices Review School Forms Using... </a:t>
            </a:r>
            <a:br>
              <a:rPr lang="en-US" i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6000" dirty="0" smtClean="0"/>
              <a:t>Reviewer Functionality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6172200"/>
            <a:ext cx="8839200" cy="685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Sandra Poolaw – Education Program Specialist, Bureau of Indian Education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88392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6296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Schools complete forms and send for review.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8169" y="1543049"/>
            <a:ext cx="5663174" cy="46767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86" y="3276600"/>
            <a:ext cx="3384045" cy="1743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 flipH="1" flipV="1">
            <a:off x="2251930" y="4876800"/>
            <a:ext cx="1196239" cy="381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2853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Education Line Offices review each of their schools forms right from the dashboard.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686" y="2057399"/>
            <a:ext cx="8523514" cy="26563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6987" y="4876800"/>
            <a:ext cx="4010025" cy="18192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0896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Forms can be reviewed, commented on and sent back to the schools for revision and/or submission.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" y="1906361"/>
            <a:ext cx="8191500" cy="1581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657600"/>
            <a:ext cx="7924800" cy="29337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1251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</TotalTime>
  <Words>60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How Education Line Offices Review School Forms Using...   Reviewer Functionality </vt:lpstr>
      <vt:lpstr>Schools complete forms and send for review.</vt:lpstr>
      <vt:lpstr>Education Line Offices review each of their schools forms right from the dashboard.</vt:lpstr>
      <vt:lpstr>Forms can be reviewed, commented on and sent back to the schools for revision and/or submission.</vt:lpstr>
    </vt:vector>
  </TitlesOfParts>
  <Company>Academic Development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Education Line Offices Review School Forms Using...   Reviewer Functionality</dc:title>
  <dc:creator>sbenedict</dc:creator>
  <cp:lastModifiedBy>sbenedict</cp:lastModifiedBy>
  <cp:revision>3</cp:revision>
  <dcterms:created xsi:type="dcterms:W3CDTF">2012-02-22T14:28:56Z</dcterms:created>
  <dcterms:modified xsi:type="dcterms:W3CDTF">2012-02-22T15:16:15Z</dcterms:modified>
</cp:coreProperties>
</file>