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9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1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4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4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2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2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7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9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8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6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64AB-F2F3-45CE-A273-C9A42B787C9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6E92-4AC6-4A3C-B874-3108B1B3B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3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772400" cy="29718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How Education Line Offices Review School Forms Using... 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Reviewer Functionality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172200"/>
            <a:ext cx="88392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Sandra Poolaw – Education Program Specialist, Bureau of Indian Education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629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Schools complete forms and send for review.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169" y="1543049"/>
            <a:ext cx="5663174" cy="467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3276600"/>
            <a:ext cx="338404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2251930" y="4876800"/>
            <a:ext cx="1196239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85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Education Line Offices review each of their schools forms right from the dashboard.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6" y="2057399"/>
            <a:ext cx="8523514" cy="2656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7" y="4876800"/>
            <a:ext cx="4010025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89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Forms can be reviewed, commented on and sent back to the schools for revision and/or submission.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906361"/>
            <a:ext cx="8191500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7924800" cy="2933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25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60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Education Line Offices Review School Forms Using...   Reviewer Functionality </vt:lpstr>
      <vt:lpstr>Schools complete forms and send for review.</vt:lpstr>
      <vt:lpstr>Education Line Offices review each of their schools forms right from the dashboard.</vt:lpstr>
      <vt:lpstr>Forms can be reviewed, commented on and sent back to the schools for revision and/or submission.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Education Line Offices Review School Forms Using...   Reviewer Functionality</dc:title>
  <dc:creator>sbenedict</dc:creator>
  <cp:lastModifiedBy>sbenedict</cp:lastModifiedBy>
  <cp:revision>3</cp:revision>
  <dcterms:created xsi:type="dcterms:W3CDTF">2012-02-22T14:28:56Z</dcterms:created>
  <dcterms:modified xsi:type="dcterms:W3CDTF">2012-02-22T15:16:15Z</dcterms:modified>
</cp:coreProperties>
</file>