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9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4E25-1A56-4D8A-B7B0-2EEB9F67898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DE483-4710-4294-B8AB-3D968DE3EF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8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D2B6-88A1-4C2A-B064-07B555041EE0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20FF-D863-4CAA-B10C-54ABF6ADF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104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fornian FB" pitchFamily="18" charset="0"/>
              </a:rPr>
              <a:t>Improvement Plan </a:t>
            </a:r>
            <a:r>
              <a:rPr lang="en-US" sz="5400" u="sng" dirty="0" smtClean="0">
                <a:latin typeface="Californian FB" pitchFamily="18" charset="0"/>
              </a:rPr>
              <a:t>Report</a:t>
            </a:r>
            <a:endParaRPr lang="en-US" sz="5400" u="sng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763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Several districts began asking us for a more streamlined report to share with parents.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fornian FB" pitchFamily="18" charset="0"/>
              </a:rPr>
              <a:t>This report shows the plan with only the objectives (tasks are not included).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alifornian FB" pitchFamily="18" charset="0"/>
              </a:rPr>
              <a:t>CII created the report efficiently and in a way that met the needs of our state.</a:t>
            </a:r>
            <a:endParaRPr lang="en-US" b="1" dirty="0" smtClean="0">
              <a:solidFill>
                <a:srgbClr val="0070C0"/>
              </a:solidFill>
              <a:latin typeface="Californian FB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5105400" cy="1143000"/>
          </a:xfrm>
        </p:spPr>
        <p:txBody>
          <a:bodyPr>
            <a:normAutofit/>
          </a:bodyPr>
          <a:lstStyle/>
          <a:p>
            <a:endParaRPr lang="en-US" sz="2200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2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 descr="ImprovementPlanSchool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22256" r="5419" b="1010"/>
          <a:stretch/>
        </p:blipFill>
        <p:spPr>
          <a:xfrm>
            <a:off x="665018" y="797791"/>
            <a:ext cx="7813964" cy="52624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981200" y="1533236"/>
            <a:ext cx="8382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43400" y="1533236"/>
            <a:ext cx="6858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81200" y="1295400"/>
            <a:ext cx="19050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Improvement Plan Report</vt:lpstr>
      <vt:lpstr>PowerPoint Presentation</vt:lpstr>
    </vt:vector>
  </TitlesOfParts>
  <Company>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Davis</dc:creator>
  <cp:lastModifiedBy>Angela Love</cp:lastModifiedBy>
  <cp:revision>14</cp:revision>
  <dcterms:created xsi:type="dcterms:W3CDTF">2011-01-24T23:43:39Z</dcterms:created>
  <dcterms:modified xsi:type="dcterms:W3CDTF">2012-02-21T00:25:03Z</dcterms:modified>
</cp:coreProperties>
</file>