
<file path=[Content_Types].xml><?xml version="1.0" encoding="utf-8"?>
<Types xmlns="http://schemas.openxmlformats.org/package/2006/content-types">
  <Default Extension="PNG" ContentType="image/png"/>
  <Default Extension="m4a" ContentType="audio/mp4"/>
  <Default Extension="jpeg" ContentType="image/jpeg"/>
  <Default Extension="rels" ContentType="application/vnd.openxmlformats-package.relationships+xml"/>
  <Default Extension="xml" ContentType="application/xml"/>
  <Default Extension="wdp" ContentType="image/vnd.ms-photo"/>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24"/>
  </p:notesMasterIdLst>
  <p:sldIdLst>
    <p:sldId id="256" r:id="rId2"/>
    <p:sldId id="279" r:id="rId3"/>
    <p:sldId id="280" r:id="rId4"/>
    <p:sldId id="283" r:id="rId5"/>
    <p:sldId id="271" r:id="rId6"/>
    <p:sldId id="263" r:id="rId7"/>
    <p:sldId id="269" r:id="rId8"/>
    <p:sldId id="267" r:id="rId9"/>
    <p:sldId id="276" r:id="rId10"/>
    <p:sldId id="284" r:id="rId11"/>
    <p:sldId id="272" r:id="rId12"/>
    <p:sldId id="273" r:id="rId13"/>
    <p:sldId id="268" r:id="rId14"/>
    <p:sldId id="265" r:id="rId15"/>
    <p:sldId id="264" r:id="rId16"/>
    <p:sldId id="258" r:id="rId17"/>
    <p:sldId id="260" r:id="rId18"/>
    <p:sldId id="261" r:id="rId19"/>
    <p:sldId id="262" r:id="rId20"/>
    <p:sldId id="277" r:id="rId21"/>
    <p:sldId id="278" r:id="rId22"/>
    <p:sldId id="286" r:id="rId23"/>
  </p:sldIdLst>
  <p:sldSz cx="9144000" cy="5143500" type="screen16x9"/>
  <p:notesSz cx="6858000" cy="9144000"/>
  <p:defaultTextStyle>
    <a:defPPr>
      <a:defRPr lang="en-US"/>
    </a:defPPr>
    <a:lvl1pPr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1pPr>
    <a:lvl2pPr marL="4572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2pPr>
    <a:lvl3pPr marL="9144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3pPr>
    <a:lvl4pPr marL="13716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4pPr>
    <a:lvl5pPr marL="1828800" algn="l" rtl="0" eaLnBrk="0" fontAlgn="base" hangingPunct="0">
      <a:spcBef>
        <a:spcPct val="0"/>
      </a:spcBef>
      <a:spcAft>
        <a:spcPct val="0"/>
      </a:spcAft>
      <a:defRPr kern="1200">
        <a:solidFill>
          <a:schemeClr val="tx1"/>
        </a:solidFill>
        <a:latin typeface="Corbel" panose="020B0503020204020204" pitchFamily="34" charset="0"/>
        <a:ea typeface="+mn-ea"/>
        <a:cs typeface="+mn-cs"/>
      </a:defRPr>
    </a:lvl5pPr>
    <a:lvl6pPr marL="2286000" algn="l" defTabSz="914400" rtl="0" eaLnBrk="1" latinLnBrk="0" hangingPunct="1">
      <a:defRPr kern="1200">
        <a:solidFill>
          <a:schemeClr val="tx1"/>
        </a:solidFill>
        <a:latin typeface="Corbel" panose="020B0503020204020204" pitchFamily="34" charset="0"/>
        <a:ea typeface="+mn-ea"/>
        <a:cs typeface="+mn-cs"/>
      </a:defRPr>
    </a:lvl6pPr>
    <a:lvl7pPr marL="2743200" algn="l" defTabSz="914400" rtl="0" eaLnBrk="1" latinLnBrk="0" hangingPunct="1">
      <a:defRPr kern="1200">
        <a:solidFill>
          <a:schemeClr val="tx1"/>
        </a:solidFill>
        <a:latin typeface="Corbel" panose="020B0503020204020204" pitchFamily="34" charset="0"/>
        <a:ea typeface="+mn-ea"/>
        <a:cs typeface="+mn-cs"/>
      </a:defRPr>
    </a:lvl7pPr>
    <a:lvl8pPr marL="3200400" algn="l" defTabSz="914400" rtl="0" eaLnBrk="1" latinLnBrk="0" hangingPunct="1">
      <a:defRPr kern="1200">
        <a:solidFill>
          <a:schemeClr val="tx1"/>
        </a:solidFill>
        <a:latin typeface="Corbel" panose="020B0503020204020204" pitchFamily="34" charset="0"/>
        <a:ea typeface="+mn-ea"/>
        <a:cs typeface="+mn-cs"/>
      </a:defRPr>
    </a:lvl8pPr>
    <a:lvl9pPr marL="3657600" algn="l" defTabSz="914400" rtl="0" eaLnBrk="1" latinLnBrk="0" hangingPunct="1">
      <a:defRPr kern="1200">
        <a:solidFill>
          <a:schemeClr val="tx1"/>
        </a:solidFill>
        <a:latin typeface="Corbel" panose="020B0503020204020204" pitchFamily="34"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76B9E7"/>
    <a:srgbClr val="A50021"/>
    <a:srgbClr val="990033"/>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63106" autoAdjust="0"/>
  </p:normalViewPr>
  <p:slideViewPr>
    <p:cSldViewPr>
      <p:cViewPr varScale="1">
        <p:scale>
          <a:sx n="101" d="100"/>
          <a:sy n="101" d="100"/>
        </p:scale>
        <p:origin x="918" y="84"/>
      </p:cViewPr>
      <p:guideLst>
        <p:guide orient="horz" pos="1620"/>
        <p:guide pos="2880"/>
      </p:guideLst>
    </p:cSldViewPr>
  </p:slideViewPr>
  <p:notesTextViewPr>
    <p:cViewPr>
      <p:scale>
        <a:sx n="3" d="2"/>
        <a:sy n="3" d="2"/>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notesMaster" Target="notesMasters/notes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theme" Target="theme/theme1.xml"/></Relationships>
</file>

<file path=ppt/diagrams/_rels/data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_rels/drawing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png"/><Relationship Id="rId1" Type="http://schemas.openxmlformats.org/officeDocument/2006/relationships/image" Target="../media/image5.png"/></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83D73DEF-57BA-4A5A-8B89-E91FD01F3005}" type="doc">
      <dgm:prSet loTypeId="urn:microsoft.com/office/officeart/2005/8/layout/vList3" loCatId="picture" qsTypeId="urn:microsoft.com/office/officeart/2005/8/quickstyle/simple1" qsCatId="simple" csTypeId="urn:microsoft.com/office/officeart/2005/8/colors/accent1_2" csCatId="accent1" phldr="1"/>
      <dgm:spPr/>
    </dgm:pt>
    <dgm:pt modelId="{FAABC3E5-1C50-43DF-AF89-9D67DFD0F955}">
      <dgm:prSet phldrT="[Text]" custT="1"/>
      <dgm:spPr>
        <a:solidFill>
          <a:schemeClr val="tx1">
            <a:lumMod val="65000"/>
          </a:schemeClr>
        </a:solidFill>
      </dgm:spPr>
      <dgm:t>
        <a:bodyPr/>
        <a:lstStyle/>
        <a:p>
          <a:r>
            <a:rPr lang="en-US" sz="1800" dirty="0" smtClean="0">
              <a:solidFill>
                <a:schemeClr val="bg1"/>
              </a:solidFill>
            </a:rPr>
            <a:t>Review Data</a:t>
          </a:r>
          <a:endParaRPr lang="en-US" sz="1800" dirty="0">
            <a:solidFill>
              <a:schemeClr val="bg1"/>
            </a:solidFill>
          </a:endParaRPr>
        </a:p>
      </dgm:t>
    </dgm:pt>
    <dgm:pt modelId="{CE9E47C9-154E-4947-B9B6-8747F5C42CF2}" type="parTrans" cxnId="{845E72C5-77BC-4976-B3E2-4E3DB6BD2DE4}">
      <dgm:prSet/>
      <dgm:spPr/>
      <dgm:t>
        <a:bodyPr/>
        <a:lstStyle/>
        <a:p>
          <a:endParaRPr lang="en-US" sz="1800"/>
        </a:p>
      </dgm:t>
    </dgm:pt>
    <dgm:pt modelId="{A708D593-04C4-400E-97EB-0CA0C02AE700}" type="sibTrans" cxnId="{845E72C5-77BC-4976-B3E2-4E3DB6BD2DE4}">
      <dgm:prSet/>
      <dgm:spPr/>
      <dgm:t>
        <a:bodyPr/>
        <a:lstStyle/>
        <a:p>
          <a:endParaRPr lang="en-US" sz="1800"/>
        </a:p>
      </dgm:t>
    </dgm:pt>
    <dgm:pt modelId="{C6A169C9-B12A-4D2C-834B-D54468D7A552}">
      <dgm:prSet phldrT="[Text]" custT="1"/>
      <dgm:spPr>
        <a:solidFill>
          <a:schemeClr val="tx1">
            <a:lumMod val="65000"/>
          </a:schemeClr>
        </a:solidFill>
      </dgm:spPr>
      <dgm:t>
        <a:bodyPr/>
        <a:lstStyle/>
        <a:p>
          <a:r>
            <a:rPr lang="en-US" sz="1800" dirty="0" smtClean="0">
              <a:solidFill>
                <a:schemeClr val="bg1"/>
              </a:solidFill>
            </a:rPr>
            <a:t>Celebrate Improvements</a:t>
          </a:r>
          <a:endParaRPr lang="en-US" sz="1800" dirty="0">
            <a:solidFill>
              <a:schemeClr val="bg1"/>
            </a:solidFill>
          </a:endParaRPr>
        </a:p>
      </dgm:t>
    </dgm:pt>
    <dgm:pt modelId="{914B8AA3-E0E4-475F-979B-C58F8042FD89}" type="parTrans" cxnId="{1984B5FD-11BE-45DB-92AF-8A1ECE28AA0B}">
      <dgm:prSet/>
      <dgm:spPr/>
      <dgm:t>
        <a:bodyPr/>
        <a:lstStyle/>
        <a:p>
          <a:endParaRPr lang="en-US" sz="1800"/>
        </a:p>
      </dgm:t>
    </dgm:pt>
    <dgm:pt modelId="{5774960A-3A58-4A77-87B3-C89303DE6C49}" type="sibTrans" cxnId="{1984B5FD-11BE-45DB-92AF-8A1ECE28AA0B}">
      <dgm:prSet/>
      <dgm:spPr/>
      <dgm:t>
        <a:bodyPr/>
        <a:lstStyle/>
        <a:p>
          <a:endParaRPr lang="en-US" sz="1800"/>
        </a:p>
      </dgm:t>
    </dgm:pt>
    <dgm:pt modelId="{C42279C6-7291-490F-9171-E0BA8A99A34C}">
      <dgm:prSet phldrT="[Text]" custT="1"/>
      <dgm:spPr>
        <a:solidFill>
          <a:schemeClr val="tx1">
            <a:lumMod val="65000"/>
          </a:schemeClr>
        </a:solidFill>
      </dgm:spPr>
      <dgm:t>
        <a:bodyPr/>
        <a:lstStyle/>
        <a:p>
          <a:r>
            <a:rPr lang="en-US" sz="1800" dirty="0" smtClean="0">
              <a:solidFill>
                <a:schemeClr val="bg1"/>
              </a:solidFill>
            </a:rPr>
            <a:t>Discuss Practices</a:t>
          </a:r>
          <a:endParaRPr lang="en-US" sz="1800" dirty="0">
            <a:solidFill>
              <a:schemeClr val="bg1"/>
            </a:solidFill>
          </a:endParaRPr>
        </a:p>
      </dgm:t>
    </dgm:pt>
    <dgm:pt modelId="{3ED3233A-8863-403B-B509-96CB9F85C615}" type="parTrans" cxnId="{8DDF2019-4841-4A27-B9DB-BB6A174DC530}">
      <dgm:prSet/>
      <dgm:spPr/>
      <dgm:t>
        <a:bodyPr/>
        <a:lstStyle/>
        <a:p>
          <a:endParaRPr lang="en-US" sz="1800"/>
        </a:p>
      </dgm:t>
    </dgm:pt>
    <dgm:pt modelId="{9DA190E2-2638-4513-AD6D-7705993B8C94}" type="sibTrans" cxnId="{8DDF2019-4841-4A27-B9DB-BB6A174DC530}">
      <dgm:prSet/>
      <dgm:spPr/>
      <dgm:t>
        <a:bodyPr/>
        <a:lstStyle/>
        <a:p>
          <a:endParaRPr lang="en-US" sz="1800"/>
        </a:p>
      </dgm:t>
    </dgm:pt>
    <dgm:pt modelId="{E1758F1C-B56F-4FD1-B8A9-7802D751B15C}" type="pres">
      <dgm:prSet presAssocID="{83D73DEF-57BA-4A5A-8B89-E91FD01F3005}" presName="linearFlow" presStyleCnt="0">
        <dgm:presLayoutVars>
          <dgm:dir/>
          <dgm:resizeHandles val="exact"/>
        </dgm:presLayoutVars>
      </dgm:prSet>
      <dgm:spPr/>
    </dgm:pt>
    <dgm:pt modelId="{6F59E57A-29F9-46D1-9798-BC6D7CA34ED0}" type="pres">
      <dgm:prSet presAssocID="{FAABC3E5-1C50-43DF-AF89-9D67DFD0F955}" presName="composite" presStyleCnt="0"/>
      <dgm:spPr/>
    </dgm:pt>
    <dgm:pt modelId="{EAE8C42D-96A5-471F-B425-0F8A5EBA115A}" type="pres">
      <dgm:prSet presAssocID="{FAABC3E5-1C50-43DF-AF89-9D67DFD0F955}" presName="imgShp" presStyleLbl="fgImgPlace1" presStyleIdx="0" presStyleCnt="3" custLinFactNeighborX="-4771" custLinFactNeighborY="7316"/>
      <dgm:spPr>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a:noFill/>
        </a:ln>
      </dgm:spPr>
    </dgm:pt>
    <dgm:pt modelId="{7C05F600-DFDA-44CF-BD37-075F604AE7FF}" type="pres">
      <dgm:prSet presAssocID="{FAABC3E5-1C50-43DF-AF89-9D67DFD0F955}" presName="txShp" presStyleLbl="node1" presStyleIdx="0" presStyleCnt="3" custScaleX="129151" custScaleY="68994" custLinFactNeighborX="10209" custLinFactNeighborY="6144">
        <dgm:presLayoutVars>
          <dgm:bulletEnabled val="1"/>
        </dgm:presLayoutVars>
      </dgm:prSet>
      <dgm:spPr/>
      <dgm:t>
        <a:bodyPr/>
        <a:lstStyle/>
        <a:p>
          <a:endParaRPr lang="en-US"/>
        </a:p>
      </dgm:t>
    </dgm:pt>
    <dgm:pt modelId="{044FF589-CA46-4074-8198-032ADF551D99}" type="pres">
      <dgm:prSet presAssocID="{A708D593-04C4-400E-97EB-0CA0C02AE700}" presName="spacing" presStyleCnt="0"/>
      <dgm:spPr/>
    </dgm:pt>
    <dgm:pt modelId="{0EFDE1F9-AF5F-4C0A-8A64-DBFB749BAB19}" type="pres">
      <dgm:prSet presAssocID="{C6A169C9-B12A-4D2C-834B-D54468D7A552}" presName="composite" presStyleCnt="0"/>
      <dgm:spPr/>
    </dgm:pt>
    <dgm:pt modelId="{390203AC-7DD3-4309-9073-D5402D35ABE2}" type="pres">
      <dgm:prSet presAssocID="{C6A169C9-B12A-4D2C-834B-D54468D7A552}" presName="imgShp" presStyleLbl="fgImgPlace1" presStyleIdx="1" presStyleCnt="3" custLinFactNeighborX="-4771" custLinFactNeighborY="7316"/>
      <dgm:spPr>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a:noFill/>
        </a:ln>
      </dgm:spPr>
      <dgm:t>
        <a:bodyPr/>
        <a:lstStyle/>
        <a:p>
          <a:endParaRPr lang="en-US"/>
        </a:p>
      </dgm:t>
    </dgm:pt>
    <dgm:pt modelId="{961E472E-166B-4E52-9647-18508C1E1FAD}" type="pres">
      <dgm:prSet presAssocID="{C6A169C9-B12A-4D2C-834B-D54468D7A552}" presName="txShp" presStyleLbl="node1" presStyleIdx="1" presStyleCnt="3" custScaleX="129151" custScaleY="68994" custLinFactNeighborX="10209" custLinFactNeighborY="6144">
        <dgm:presLayoutVars>
          <dgm:bulletEnabled val="1"/>
        </dgm:presLayoutVars>
      </dgm:prSet>
      <dgm:spPr/>
      <dgm:t>
        <a:bodyPr/>
        <a:lstStyle/>
        <a:p>
          <a:endParaRPr lang="en-US"/>
        </a:p>
      </dgm:t>
    </dgm:pt>
    <dgm:pt modelId="{11F9C1C2-CA8A-4188-AA94-9EDD449A2591}" type="pres">
      <dgm:prSet presAssocID="{5774960A-3A58-4A77-87B3-C89303DE6C49}" presName="spacing" presStyleCnt="0"/>
      <dgm:spPr/>
    </dgm:pt>
    <dgm:pt modelId="{F8FAAE44-171E-45B4-875E-C5AAC2BA25D1}" type="pres">
      <dgm:prSet presAssocID="{C42279C6-7291-490F-9171-E0BA8A99A34C}" presName="composite" presStyleCnt="0"/>
      <dgm:spPr/>
    </dgm:pt>
    <dgm:pt modelId="{F18DDFC6-033F-4586-AC5F-1A49D0FCEDA3}" type="pres">
      <dgm:prSet presAssocID="{C42279C6-7291-490F-9171-E0BA8A99A34C}" presName="imgShp" presStyleLbl="fgImgPlace1" presStyleIdx="2" presStyleCnt="3" custLinFactNeighborX="-4771" custLinFactNeighborY="-605"/>
      <dgm:spPr>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a:noFill/>
        </a:ln>
      </dgm:spPr>
    </dgm:pt>
    <dgm:pt modelId="{035E9624-F374-4467-8E5C-465AF6F7C6C5}" type="pres">
      <dgm:prSet presAssocID="{C42279C6-7291-490F-9171-E0BA8A99A34C}" presName="txShp" presStyleLbl="node1" presStyleIdx="2" presStyleCnt="3" custScaleX="129151" custScaleY="68994" custLinFactNeighborX="9402" custLinFactNeighborY="8301">
        <dgm:presLayoutVars>
          <dgm:bulletEnabled val="1"/>
        </dgm:presLayoutVars>
      </dgm:prSet>
      <dgm:spPr/>
      <dgm:t>
        <a:bodyPr/>
        <a:lstStyle/>
        <a:p>
          <a:endParaRPr lang="en-US"/>
        </a:p>
      </dgm:t>
    </dgm:pt>
  </dgm:ptLst>
  <dgm:cxnLst>
    <dgm:cxn modelId="{845E72C5-77BC-4976-B3E2-4E3DB6BD2DE4}" srcId="{83D73DEF-57BA-4A5A-8B89-E91FD01F3005}" destId="{FAABC3E5-1C50-43DF-AF89-9D67DFD0F955}" srcOrd="0" destOrd="0" parTransId="{CE9E47C9-154E-4947-B9B6-8747F5C42CF2}" sibTransId="{A708D593-04C4-400E-97EB-0CA0C02AE700}"/>
    <dgm:cxn modelId="{1984B5FD-11BE-45DB-92AF-8A1ECE28AA0B}" srcId="{83D73DEF-57BA-4A5A-8B89-E91FD01F3005}" destId="{C6A169C9-B12A-4D2C-834B-D54468D7A552}" srcOrd="1" destOrd="0" parTransId="{914B8AA3-E0E4-475F-979B-C58F8042FD89}" sibTransId="{5774960A-3A58-4A77-87B3-C89303DE6C49}"/>
    <dgm:cxn modelId="{78AEC299-CEF1-4936-AB1E-E496372398F3}" type="presOf" srcId="{C6A169C9-B12A-4D2C-834B-D54468D7A552}" destId="{961E472E-166B-4E52-9647-18508C1E1FAD}" srcOrd="0" destOrd="0" presId="urn:microsoft.com/office/officeart/2005/8/layout/vList3"/>
    <dgm:cxn modelId="{6EE69D2D-7F5D-4E32-BEC3-AF2B206DF788}" type="presOf" srcId="{83D73DEF-57BA-4A5A-8B89-E91FD01F3005}" destId="{E1758F1C-B56F-4FD1-B8A9-7802D751B15C}" srcOrd="0" destOrd="0" presId="urn:microsoft.com/office/officeart/2005/8/layout/vList3"/>
    <dgm:cxn modelId="{8E8B4140-66DC-45DF-A9F4-6A7C6088B60B}" type="presOf" srcId="{FAABC3E5-1C50-43DF-AF89-9D67DFD0F955}" destId="{7C05F600-DFDA-44CF-BD37-075F604AE7FF}" srcOrd="0" destOrd="0" presId="urn:microsoft.com/office/officeart/2005/8/layout/vList3"/>
    <dgm:cxn modelId="{8DDF2019-4841-4A27-B9DB-BB6A174DC530}" srcId="{83D73DEF-57BA-4A5A-8B89-E91FD01F3005}" destId="{C42279C6-7291-490F-9171-E0BA8A99A34C}" srcOrd="2" destOrd="0" parTransId="{3ED3233A-8863-403B-B509-96CB9F85C615}" sibTransId="{9DA190E2-2638-4513-AD6D-7705993B8C94}"/>
    <dgm:cxn modelId="{D6472EE8-142C-4071-8CF4-F846AEE91529}" type="presOf" srcId="{C42279C6-7291-490F-9171-E0BA8A99A34C}" destId="{035E9624-F374-4467-8E5C-465AF6F7C6C5}" srcOrd="0" destOrd="0" presId="urn:microsoft.com/office/officeart/2005/8/layout/vList3"/>
    <dgm:cxn modelId="{08252DB3-10E5-48A3-8FC4-B83A489452A2}" type="presParOf" srcId="{E1758F1C-B56F-4FD1-B8A9-7802D751B15C}" destId="{6F59E57A-29F9-46D1-9798-BC6D7CA34ED0}" srcOrd="0" destOrd="0" presId="urn:microsoft.com/office/officeart/2005/8/layout/vList3"/>
    <dgm:cxn modelId="{9E3BCD7D-1861-4795-AA4D-37698BA2572C}" type="presParOf" srcId="{6F59E57A-29F9-46D1-9798-BC6D7CA34ED0}" destId="{EAE8C42D-96A5-471F-B425-0F8A5EBA115A}" srcOrd="0" destOrd="0" presId="urn:microsoft.com/office/officeart/2005/8/layout/vList3"/>
    <dgm:cxn modelId="{71DE14BB-C44B-4ED4-9CC0-4F406627B5BE}" type="presParOf" srcId="{6F59E57A-29F9-46D1-9798-BC6D7CA34ED0}" destId="{7C05F600-DFDA-44CF-BD37-075F604AE7FF}" srcOrd="1" destOrd="0" presId="urn:microsoft.com/office/officeart/2005/8/layout/vList3"/>
    <dgm:cxn modelId="{B6209BE1-CB80-4DDB-B15E-D9B849419922}" type="presParOf" srcId="{E1758F1C-B56F-4FD1-B8A9-7802D751B15C}" destId="{044FF589-CA46-4074-8198-032ADF551D99}" srcOrd="1" destOrd="0" presId="urn:microsoft.com/office/officeart/2005/8/layout/vList3"/>
    <dgm:cxn modelId="{EA3A7502-E74B-4717-83D7-BB41CF375B3F}" type="presParOf" srcId="{E1758F1C-B56F-4FD1-B8A9-7802D751B15C}" destId="{0EFDE1F9-AF5F-4C0A-8A64-DBFB749BAB19}" srcOrd="2" destOrd="0" presId="urn:microsoft.com/office/officeart/2005/8/layout/vList3"/>
    <dgm:cxn modelId="{6FF400D1-4DB5-463F-85C1-116481ADFBBE}" type="presParOf" srcId="{0EFDE1F9-AF5F-4C0A-8A64-DBFB749BAB19}" destId="{390203AC-7DD3-4309-9073-D5402D35ABE2}" srcOrd="0" destOrd="0" presId="urn:microsoft.com/office/officeart/2005/8/layout/vList3"/>
    <dgm:cxn modelId="{0E83B8F8-0CFE-4081-84B5-394D0ECC1CDF}" type="presParOf" srcId="{0EFDE1F9-AF5F-4C0A-8A64-DBFB749BAB19}" destId="{961E472E-166B-4E52-9647-18508C1E1FAD}" srcOrd="1" destOrd="0" presId="urn:microsoft.com/office/officeart/2005/8/layout/vList3"/>
    <dgm:cxn modelId="{497282C2-F353-4A16-A667-2EC6C693FA20}" type="presParOf" srcId="{E1758F1C-B56F-4FD1-B8A9-7802D751B15C}" destId="{11F9C1C2-CA8A-4188-AA94-9EDD449A2591}" srcOrd="3" destOrd="0" presId="urn:microsoft.com/office/officeart/2005/8/layout/vList3"/>
    <dgm:cxn modelId="{4E7D1498-2EC4-45AB-8C2A-29013730DAFF}" type="presParOf" srcId="{E1758F1C-B56F-4FD1-B8A9-7802D751B15C}" destId="{F8FAAE44-171E-45B4-875E-C5AAC2BA25D1}" srcOrd="4" destOrd="0" presId="urn:microsoft.com/office/officeart/2005/8/layout/vList3"/>
    <dgm:cxn modelId="{6742F057-90C1-41FA-9881-3F8AE71598D8}" type="presParOf" srcId="{F8FAAE44-171E-45B4-875E-C5AAC2BA25D1}" destId="{F18DDFC6-033F-4586-AC5F-1A49D0FCEDA3}" srcOrd="0" destOrd="0" presId="urn:microsoft.com/office/officeart/2005/8/layout/vList3"/>
    <dgm:cxn modelId="{3A138B9D-EC15-4366-ADD0-EB5ECF48DB26}" type="presParOf" srcId="{F8FAAE44-171E-45B4-875E-C5AAC2BA25D1}" destId="{035E9624-F374-4467-8E5C-465AF6F7C6C5}" srcOrd="1" destOrd="0" presId="urn:microsoft.com/office/officeart/2005/8/layout/vList3"/>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4E92840-7450-43A4-91CA-3B620E8CA532}" type="doc">
      <dgm:prSet loTypeId="urn:microsoft.com/office/officeart/2005/8/layout/chevron2" loCatId="list" qsTypeId="urn:microsoft.com/office/officeart/2005/8/quickstyle/simple1" qsCatId="simple" csTypeId="urn:microsoft.com/office/officeart/2005/8/colors/accent1_2" csCatId="accent1" phldr="1"/>
      <dgm:spPr/>
      <dgm:t>
        <a:bodyPr/>
        <a:lstStyle/>
        <a:p>
          <a:endParaRPr lang="en-US"/>
        </a:p>
      </dgm:t>
    </dgm:pt>
    <dgm:pt modelId="{D05EB0BF-477E-47BE-9B48-C70729531B83}">
      <dgm:prSet phldrT="[Text]"/>
      <dgm:spPr>
        <a:solidFill>
          <a:schemeClr val="bg1">
            <a:lumMod val="65000"/>
          </a:schemeClr>
        </a:solidFill>
        <a:ln>
          <a:solidFill>
            <a:schemeClr val="tx2">
              <a:lumMod val="75000"/>
            </a:schemeClr>
          </a:solidFill>
        </a:ln>
      </dgm:spPr>
      <dgm:t>
        <a:bodyPr/>
        <a:lstStyle/>
        <a:p>
          <a:r>
            <a:rPr lang="en-US" dirty="0" smtClean="0"/>
            <a:t>1</a:t>
          </a:r>
          <a:endParaRPr lang="en-US" dirty="0"/>
        </a:p>
      </dgm:t>
    </dgm:pt>
    <dgm:pt modelId="{C509C6CD-40BF-4E2C-A454-01E51A12AF6D}" type="parTrans" cxnId="{F7D97BB7-5DFB-42E1-9FA7-E1EF524AFBEF}">
      <dgm:prSet/>
      <dgm:spPr/>
      <dgm:t>
        <a:bodyPr/>
        <a:lstStyle/>
        <a:p>
          <a:endParaRPr lang="en-US"/>
        </a:p>
      </dgm:t>
    </dgm:pt>
    <dgm:pt modelId="{7E99AC99-B5C5-4DA4-8FE7-CEBBB530843F}" type="sibTrans" cxnId="{F7D97BB7-5DFB-42E1-9FA7-E1EF524AFBEF}">
      <dgm:prSet/>
      <dgm:spPr/>
      <dgm:t>
        <a:bodyPr/>
        <a:lstStyle/>
        <a:p>
          <a:endParaRPr lang="en-US"/>
        </a:p>
      </dgm:t>
    </dgm:pt>
    <dgm:pt modelId="{0C6A8427-66A7-4F29-855F-0F86D109D0EB}">
      <dgm:prSet phldrT="[Text]"/>
      <dgm:spPr>
        <a:ln>
          <a:solidFill>
            <a:schemeClr val="tx2">
              <a:lumMod val="75000"/>
            </a:schemeClr>
          </a:solidFill>
        </a:ln>
      </dgm:spPr>
      <dgm:t>
        <a:bodyPr/>
        <a:lstStyle/>
        <a:p>
          <a:r>
            <a:rPr lang="en-US" dirty="0" smtClean="0"/>
            <a:t>What instruments must be created to gather the data? </a:t>
          </a:r>
          <a:endParaRPr lang="en-US" dirty="0"/>
        </a:p>
      </dgm:t>
    </dgm:pt>
    <dgm:pt modelId="{A9F9D888-2603-4A13-A476-BD3E5019CE37}" type="parTrans" cxnId="{03868C7C-D57D-4B0A-A1F6-6DA6C6AF7941}">
      <dgm:prSet/>
      <dgm:spPr/>
      <dgm:t>
        <a:bodyPr/>
        <a:lstStyle/>
        <a:p>
          <a:endParaRPr lang="en-US"/>
        </a:p>
      </dgm:t>
    </dgm:pt>
    <dgm:pt modelId="{316C48EB-BE27-4670-B993-24FB599BAEED}" type="sibTrans" cxnId="{03868C7C-D57D-4B0A-A1F6-6DA6C6AF7941}">
      <dgm:prSet/>
      <dgm:spPr/>
      <dgm:t>
        <a:bodyPr/>
        <a:lstStyle/>
        <a:p>
          <a:endParaRPr lang="en-US"/>
        </a:p>
      </dgm:t>
    </dgm:pt>
    <dgm:pt modelId="{A9657134-EFAA-44E8-9B78-5D9F467255D0}">
      <dgm:prSet phldrT="[Text]"/>
      <dgm:spPr>
        <a:solidFill>
          <a:schemeClr val="bg1">
            <a:lumMod val="65000"/>
          </a:schemeClr>
        </a:solidFill>
        <a:ln>
          <a:solidFill>
            <a:schemeClr val="tx2">
              <a:lumMod val="75000"/>
            </a:schemeClr>
          </a:solidFill>
        </a:ln>
      </dgm:spPr>
      <dgm:t>
        <a:bodyPr/>
        <a:lstStyle/>
        <a:p>
          <a:r>
            <a:rPr lang="en-US" dirty="0" smtClean="0"/>
            <a:t>5</a:t>
          </a:r>
          <a:endParaRPr lang="en-US" dirty="0"/>
        </a:p>
      </dgm:t>
    </dgm:pt>
    <dgm:pt modelId="{D5FD112B-F486-424A-8A40-0BF1F6D86E74}" type="parTrans" cxnId="{FF98D50B-7BED-4C1A-9B91-5B12D34A2AFF}">
      <dgm:prSet/>
      <dgm:spPr/>
      <dgm:t>
        <a:bodyPr/>
        <a:lstStyle/>
        <a:p>
          <a:endParaRPr lang="en-US"/>
        </a:p>
      </dgm:t>
    </dgm:pt>
    <dgm:pt modelId="{8C34A8F5-1FA8-4FDF-B915-918FA2F8185C}" type="sibTrans" cxnId="{FF98D50B-7BED-4C1A-9B91-5B12D34A2AFF}">
      <dgm:prSet/>
      <dgm:spPr/>
      <dgm:t>
        <a:bodyPr/>
        <a:lstStyle/>
        <a:p>
          <a:endParaRPr lang="en-US"/>
        </a:p>
      </dgm:t>
    </dgm:pt>
    <dgm:pt modelId="{1E958DED-8B47-45CA-8847-11A2E1782A3C}">
      <dgm:prSet phldrT="[Text]"/>
      <dgm:spPr>
        <a:ln>
          <a:solidFill>
            <a:schemeClr val="tx2">
              <a:lumMod val="75000"/>
            </a:schemeClr>
          </a:solidFill>
        </a:ln>
      </dgm:spPr>
      <dgm:t>
        <a:bodyPr/>
        <a:lstStyle/>
        <a:p>
          <a:r>
            <a:rPr lang="en-US" dirty="0" smtClean="0"/>
            <a:t>Who will make the data available? </a:t>
          </a:r>
          <a:endParaRPr lang="en-US" dirty="0"/>
        </a:p>
      </dgm:t>
    </dgm:pt>
    <dgm:pt modelId="{FCC1078E-BA8C-4852-BA16-2BD92859AADF}" type="parTrans" cxnId="{7745E94A-FF0C-4803-AE2B-39ECD4CB52E8}">
      <dgm:prSet/>
      <dgm:spPr/>
      <dgm:t>
        <a:bodyPr/>
        <a:lstStyle/>
        <a:p>
          <a:endParaRPr lang="en-US"/>
        </a:p>
      </dgm:t>
    </dgm:pt>
    <dgm:pt modelId="{9528A7DD-2C6F-46B8-BCBF-1ED248F3252D}" type="sibTrans" cxnId="{7745E94A-FF0C-4803-AE2B-39ECD4CB52E8}">
      <dgm:prSet/>
      <dgm:spPr/>
      <dgm:t>
        <a:bodyPr/>
        <a:lstStyle/>
        <a:p>
          <a:endParaRPr lang="en-US"/>
        </a:p>
      </dgm:t>
    </dgm:pt>
    <dgm:pt modelId="{94F20B3E-B1B3-4164-AD90-93E621048ACB}">
      <dgm:prSet phldrT="[Text]"/>
      <dgm:spPr>
        <a:solidFill>
          <a:schemeClr val="bg1">
            <a:lumMod val="65000"/>
          </a:schemeClr>
        </a:solidFill>
        <a:ln>
          <a:solidFill>
            <a:schemeClr val="tx2">
              <a:lumMod val="75000"/>
            </a:schemeClr>
          </a:solidFill>
        </a:ln>
      </dgm:spPr>
      <dgm:t>
        <a:bodyPr/>
        <a:lstStyle/>
        <a:p>
          <a:r>
            <a:rPr lang="en-US" dirty="0" smtClean="0"/>
            <a:t>6</a:t>
          </a:r>
          <a:endParaRPr lang="en-US" dirty="0"/>
        </a:p>
      </dgm:t>
    </dgm:pt>
    <dgm:pt modelId="{86E63A68-C6B1-4D16-A883-16B2AF99125C}" type="parTrans" cxnId="{A3BD3655-173D-4BF8-9989-4CC6FA143CF2}">
      <dgm:prSet/>
      <dgm:spPr/>
      <dgm:t>
        <a:bodyPr/>
        <a:lstStyle/>
        <a:p>
          <a:endParaRPr lang="en-US"/>
        </a:p>
      </dgm:t>
    </dgm:pt>
    <dgm:pt modelId="{01E8F2CA-952F-4945-A213-36C566033279}" type="sibTrans" cxnId="{A3BD3655-173D-4BF8-9989-4CC6FA143CF2}">
      <dgm:prSet/>
      <dgm:spPr/>
      <dgm:t>
        <a:bodyPr/>
        <a:lstStyle/>
        <a:p>
          <a:endParaRPr lang="en-US"/>
        </a:p>
      </dgm:t>
    </dgm:pt>
    <dgm:pt modelId="{E0B0D55D-FA13-4397-A9A1-AB53E968F8C1}">
      <dgm:prSet phldrT="[Text]"/>
      <dgm:spPr>
        <a:ln>
          <a:solidFill>
            <a:schemeClr val="tx2">
              <a:lumMod val="75000"/>
            </a:schemeClr>
          </a:solidFill>
        </a:ln>
      </dgm:spPr>
      <dgm:t>
        <a:bodyPr/>
        <a:lstStyle/>
        <a:p>
          <a:r>
            <a:rPr lang="en-US" dirty="0" smtClean="0"/>
            <a:t>What does it look like now?</a:t>
          </a:r>
          <a:endParaRPr lang="en-US" dirty="0"/>
        </a:p>
      </dgm:t>
    </dgm:pt>
    <dgm:pt modelId="{C7F74F65-63EC-4BBE-9E0B-47E284DD8359}" type="parTrans" cxnId="{B9341998-81F2-495E-8328-96907EF6FEF3}">
      <dgm:prSet/>
      <dgm:spPr/>
      <dgm:t>
        <a:bodyPr/>
        <a:lstStyle/>
        <a:p>
          <a:endParaRPr lang="en-US"/>
        </a:p>
      </dgm:t>
    </dgm:pt>
    <dgm:pt modelId="{341B8BB0-F640-47B4-AD19-85E998CA4AB2}" type="sibTrans" cxnId="{B9341998-81F2-495E-8328-96907EF6FEF3}">
      <dgm:prSet/>
      <dgm:spPr/>
      <dgm:t>
        <a:bodyPr/>
        <a:lstStyle/>
        <a:p>
          <a:endParaRPr lang="en-US"/>
        </a:p>
      </dgm:t>
    </dgm:pt>
    <dgm:pt modelId="{9EDFAC3F-58D9-4B8C-9A77-90678A71F058}">
      <dgm:prSet phldrT="[Text]"/>
      <dgm:spPr>
        <a:solidFill>
          <a:schemeClr val="bg1">
            <a:lumMod val="65000"/>
          </a:schemeClr>
        </a:solidFill>
        <a:ln>
          <a:solidFill>
            <a:schemeClr val="tx2">
              <a:lumMod val="75000"/>
            </a:schemeClr>
          </a:solidFill>
        </a:ln>
      </dgm:spPr>
      <dgm:t>
        <a:bodyPr/>
        <a:lstStyle/>
        <a:p>
          <a:r>
            <a:rPr lang="en-US" dirty="0" smtClean="0"/>
            <a:t>4</a:t>
          </a:r>
          <a:endParaRPr lang="en-US" dirty="0"/>
        </a:p>
      </dgm:t>
    </dgm:pt>
    <dgm:pt modelId="{979D573D-44A1-4411-857D-9F044B530A16}" type="parTrans" cxnId="{2C84939C-CB39-4933-BE26-1CDF335BCB94}">
      <dgm:prSet/>
      <dgm:spPr/>
      <dgm:t>
        <a:bodyPr/>
        <a:lstStyle/>
        <a:p>
          <a:endParaRPr lang="en-US"/>
        </a:p>
      </dgm:t>
    </dgm:pt>
    <dgm:pt modelId="{C4EC96FF-1131-4002-9D94-C797521CAE74}" type="sibTrans" cxnId="{2C84939C-CB39-4933-BE26-1CDF335BCB94}">
      <dgm:prSet/>
      <dgm:spPr/>
      <dgm:t>
        <a:bodyPr/>
        <a:lstStyle/>
        <a:p>
          <a:endParaRPr lang="en-US"/>
        </a:p>
      </dgm:t>
    </dgm:pt>
    <dgm:pt modelId="{826F3BB7-F8B4-4262-BF6D-5CFE89D75106}">
      <dgm:prSet phldrT="[Text]"/>
      <dgm:spPr>
        <a:ln>
          <a:solidFill>
            <a:schemeClr val="tx2">
              <a:lumMod val="75000"/>
            </a:schemeClr>
          </a:solidFill>
        </a:ln>
      </dgm:spPr>
      <dgm:t>
        <a:bodyPr/>
        <a:lstStyle/>
        <a:p>
          <a:r>
            <a:rPr lang="en-US" dirty="0" smtClean="0"/>
            <a:t>How would we know the extent to which the indicator is implemented?</a:t>
          </a:r>
          <a:endParaRPr lang="en-US" dirty="0"/>
        </a:p>
      </dgm:t>
    </dgm:pt>
    <dgm:pt modelId="{25863743-6CFA-484B-9C02-9775F1BF6CB5}" type="parTrans" cxnId="{215D4641-D6C1-45B1-9007-80E130E37AA2}">
      <dgm:prSet/>
      <dgm:spPr/>
      <dgm:t>
        <a:bodyPr/>
        <a:lstStyle/>
        <a:p>
          <a:endParaRPr lang="en-US"/>
        </a:p>
      </dgm:t>
    </dgm:pt>
    <dgm:pt modelId="{6218687C-7FC3-4386-BF73-86DC17D03C75}" type="sibTrans" cxnId="{215D4641-D6C1-45B1-9007-80E130E37AA2}">
      <dgm:prSet/>
      <dgm:spPr/>
      <dgm:t>
        <a:bodyPr/>
        <a:lstStyle/>
        <a:p>
          <a:endParaRPr lang="en-US"/>
        </a:p>
      </dgm:t>
    </dgm:pt>
    <dgm:pt modelId="{A3D5DA4D-7EE8-47BA-A2D8-C82F5A96096F}">
      <dgm:prSet phldrT="[Text]"/>
      <dgm:spPr>
        <a:ln>
          <a:solidFill>
            <a:schemeClr val="tx2">
              <a:lumMod val="75000"/>
            </a:schemeClr>
          </a:solidFill>
        </a:ln>
      </dgm:spPr>
      <dgm:t>
        <a:bodyPr/>
        <a:lstStyle/>
        <a:p>
          <a:r>
            <a:rPr lang="en-US" dirty="0" smtClean="0"/>
            <a:t>What data must be analyzed to determine the level of implementation?</a:t>
          </a:r>
          <a:endParaRPr lang="en-US" dirty="0"/>
        </a:p>
      </dgm:t>
    </dgm:pt>
    <dgm:pt modelId="{18A4ADE5-4509-4711-8A30-C2B23879E4D6}" type="parTrans" cxnId="{A411A1CA-4DD7-4A7A-95DF-91A989325569}">
      <dgm:prSet/>
      <dgm:spPr/>
      <dgm:t>
        <a:bodyPr/>
        <a:lstStyle/>
        <a:p>
          <a:endParaRPr lang="en-US"/>
        </a:p>
      </dgm:t>
    </dgm:pt>
    <dgm:pt modelId="{CFDD527A-028F-4920-BEE1-2D9D47CE312B}" type="sibTrans" cxnId="{A411A1CA-4DD7-4A7A-95DF-91A989325569}">
      <dgm:prSet/>
      <dgm:spPr/>
      <dgm:t>
        <a:bodyPr/>
        <a:lstStyle/>
        <a:p>
          <a:endParaRPr lang="en-US"/>
        </a:p>
      </dgm:t>
    </dgm:pt>
    <dgm:pt modelId="{07AC8B8F-D988-4255-8B22-2C2269BF05DE}">
      <dgm:prSet phldrT="[Text]"/>
      <dgm:spPr>
        <a:solidFill>
          <a:schemeClr val="tx1"/>
        </a:solidFill>
        <a:ln>
          <a:solidFill>
            <a:schemeClr val="tx2">
              <a:lumMod val="75000"/>
            </a:schemeClr>
          </a:solidFill>
        </a:ln>
      </dgm:spPr>
      <dgm:t>
        <a:bodyPr/>
        <a:lstStyle/>
        <a:p>
          <a:r>
            <a:rPr lang="en-US" dirty="0" smtClean="0"/>
            <a:t>What is the straight-forward, literal meaning and intent of the indicator? </a:t>
          </a:r>
          <a:endParaRPr lang="en-US" dirty="0"/>
        </a:p>
      </dgm:t>
    </dgm:pt>
    <dgm:pt modelId="{54C1D884-FED1-4F67-9B89-900B135B0F77}" type="parTrans" cxnId="{9CBFC0BC-EEE1-4F9F-9479-A417D6715783}">
      <dgm:prSet/>
      <dgm:spPr/>
      <dgm:t>
        <a:bodyPr/>
        <a:lstStyle/>
        <a:p>
          <a:endParaRPr lang="en-US"/>
        </a:p>
      </dgm:t>
    </dgm:pt>
    <dgm:pt modelId="{5E8F3002-69DB-4431-99B7-6836F638C2D0}" type="sibTrans" cxnId="{9CBFC0BC-EEE1-4F9F-9479-A417D6715783}">
      <dgm:prSet/>
      <dgm:spPr/>
      <dgm:t>
        <a:bodyPr/>
        <a:lstStyle/>
        <a:p>
          <a:endParaRPr lang="en-US"/>
        </a:p>
      </dgm:t>
    </dgm:pt>
    <dgm:pt modelId="{55CAA622-B231-4F90-BF8C-6446A131248E}">
      <dgm:prSet phldrT="[Text]"/>
      <dgm:spPr>
        <a:solidFill>
          <a:schemeClr val="bg1">
            <a:lumMod val="65000"/>
          </a:schemeClr>
        </a:solidFill>
        <a:ln>
          <a:solidFill>
            <a:schemeClr val="tx2">
              <a:lumMod val="75000"/>
            </a:schemeClr>
          </a:solidFill>
        </a:ln>
      </dgm:spPr>
      <dgm:t>
        <a:bodyPr/>
        <a:lstStyle/>
        <a:p>
          <a:r>
            <a:rPr lang="en-US" dirty="0" smtClean="0"/>
            <a:t>2</a:t>
          </a:r>
          <a:endParaRPr lang="en-US" dirty="0"/>
        </a:p>
      </dgm:t>
    </dgm:pt>
    <dgm:pt modelId="{01477756-2F64-4CF9-BA79-FFD5BA7AF60D}" type="parTrans" cxnId="{B987EE4C-99E7-4F97-82F1-FB372A161645}">
      <dgm:prSet/>
      <dgm:spPr/>
      <dgm:t>
        <a:bodyPr/>
        <a:lstStyle/>
        <a:p>
          <a:endParaRPr lang="en-US"/>
        </a:p>
      </dgm:t>
    </dgm:pt>
    <dgm:pt modelId="{D8EC1FA4-1766-4DA5-A6BC-3BB28E78DA34}" type="sibTrans" cxnId="{B987EE4C-99E7-4F97-82F1-FB372A161645}">
      <dgm:prSet/>
      <dgm:spPr/>
      <dgm:t>
        <a:bodyPr/>
        <a:lstStyle/>
        <a:p>
          <a:endParaRPr lang="en-US"/>
        </a:p>
      </dgm:t>
    </dgm:pt>
    <dgm:pt modelId="{E3B1C64E-A005-4DBD-92E9-4D2D89F7E166}">
      <dgm:prSet phldrT="[Text]"/>
      <dgm:spPr>
        <a:solidFill>
          <a:schemeClr val="bg1">
            <a:lumMod val="65000"/>
          </a:schemeClr>
        </a:solidFill>
        <a:ln>
          <a:solidFill>
            <a:schemeClr val="tx2">
              <a:lumMod val="75000"/>
            </a:schemeClr>
          </a:solidFill>
        </a:ln>
      </dgm:spPr>
      <dgm:t>
        <a:bodyPr/>
        <a:lstStyle/>
        <a:p>
          <a:r>
            <a:rPr lang="en-US" dirty="0" smtClean="0"/>
            <a:t>3</a:t>
          </a:r>
          <a:endParaRPr lang="en-US" dirty="0"/>
        </a:p>
      </dgm:t>
    </dgm:pt>
    <dgm:pt modelId="{02F06DF6-1252-43F3-AEF5-DE215F2042AA}" type="parTrans" cxnId="{EBA3DE57-2666-4D8F-8A29-93B704944DB3}">
      <dgm:prSet/>
      <dgm:spPr/>
      <dgm:t>
        <a:bodyPr/>
        <a:lstStyle/>
        <a:p>
          <a:endParaRPr lang="en-US"/>
        </a:p>
      </dgm:t>
    </dgm:pt>
    <dgm:pt modelId="{B7BB0864-2E55-417A-9C76-10CC1C38158D}" type="sibTrans" cxnId="{EBA3DE57-2666-4D8F-8A29-93B704944DB3}">
      <dgm:prSet/>
      <dgm:spPr/>
      <dgm:t>
        <a:bodyPr/>
        <a:lstStyle/>
        <a:p>
          <a:endParaRPr lang="en-US"/>
        </a:p>
      </dgm:t>
    </dgm:pt>
    <dgm:pt modelId="{22DBE32D-26E2-4B57-BAF8-BC7301B5CFFF}" type="pres">
      <dgm:prSet presAssocID="{04E92840-7450-43A4-91CA-3B620E8CA532}" presName="linearFlow" presStyleCnt="0">
        <dgm:presLayoutVars>
          <dgm:dir/>
          <dgm:animLvl val="lvl"/>
          <dgm:resizeHandles val="exact"/>
        </dgm:presLayoutVars>
      </dgm:prSet>
      <dgm:spPr/>
      <dgm:t>
        <a:bodyPr/>
        <a:lstStyle/>
        <a:p>
          <a:endParaRPr lang="en-US"/>
        </a:p>
      </dgm:t>
    </dgm:pt>
    <dgm:pt modelId="{4CE2247B-07DB-42D3-8F57-DF7A358F91FF}" type="pres">
      <dgm:prSet presAssocID="{D05EB0BF-477E-47BE-9B48-C70729531B83}" presName="composite" presStyleCnt="0"/>
      <dgm:spPr/>
    </dgm:pt>
    <dgm:pt modelId="{80CE3713-3015-45CD-9CA3-70639B6B5546}" type="pres">
      <dgm:prSet presAssocID="{D05EB0BF-477E-47BE-9B48-C70729531B83}" presName="parentText" presStyleLbl="alignNode1" presStyleIdx="0" presStyleCnt="6">
        <dgm:presLayoutVars>
          <dgm:chMax val="1"/>
          <dgm:bulletEnabled val="1"/>
        </dgm:presLayoutVars>
      </dgm:prSet>
      <dgm:spPr/>
      <dgm:t>
        <a:bodyPr/>
        <a:lstStyle/>
        <a:p>
          <a:endParaRPr lang="en-US"/>
        </a:p>
      </dgm:t>
    </dgm:pt>
    <dgm:pt modelId="{5133F330-7482-409D-94BC-C52861AD515C}" type="pres">
      <dgm:prSet presAssocID="{D05EB0BF-477E-47BE-9B48-C70729531B83}" presName="descendantText" presStyleLbl="alignAcc1" presStyleIdx="0" presStyleCnt="6" custLinFactNeighborX="113" custLinFactNeighborY="-486">
        <dgm:presLayoutVars>
          <dgm:bulletEnabled val="1"/>
        </dgm:presLayoutVars>
      </dgm:prSet>
      <dgm:spPr/>
      <dgm:t>
        <a:bodyPr/>
        <a:lstStyle/>
        <a:p>
          <a:endParaRPr lang="en-US"/>
        </a:p>
      </dgm:t>
    </dgm:pt>
    <dgm:pt modelId="{2F41E48C-0758-48CC-B28F-636B4CDE06F1}" type="pres">
      <dgm:prSet presAssocID="{7E99AC99-B5C5-4DA4-8FE7-CEBBB530843F}" presName="sp" presStyleCnt="0"/>
      <dgm:spPr/>
    </dgm:pt>
    <dgm:pt modelId="{3CEE9CA0-F25A-42C0-B2F5-B24A662EB2C3}" type="pres">
      <dgm:prSet presAssocID="{55CAA622-B231-4F90-BF8C-6446A131248E}" presName="composite" presStyleCnt="0"/>
      <dgm:spPr/>
    </dgm:pt>
    <dgm:pt modelId="{22359BFD-BA07-48C6-84D3-DB5846946EB2}" type="pres">
      <dgm:prSet presAssocID="{55CAA622-B231-4F90-BF8C-6446A131248E}" presName="parentText" presStyleLbl="alignNode1" presStyleIdx="1" presStyleCnt="6">
        <dgm:presLayoutVars>
          <dgm:chMax val="1"/>
          <dgm:bulletEnabled val="1"/>
        </dgm:presLayoutVars>
      </dgm:prSet>
      <dgm:spPr/>
      <dgm:t>
        <a:bodyPr/>
        <a:lstStyle/>
        <a:p>
          <a:endParaRPr lang="en-US"/>
        </a:p>
      </dgm:t>
    </dgm:pt>
    <dgm:pt modelId="{0380BD86-1313-4E4A-A94D-51BFE0FDE247}" type="pres">
      <dgm:prSet presAssocID="{55CAA622-B231-4F90-BF8C-6446A131248E}" presName="descendantText" presStyleLbl="alignAcc1" presStyleIdx="1" presStyleCnt="6" custLinFactNeighborX="109" custLinFactNeighborY="1469">
        <dgm:presLayoutVars>
          <dgm:bulletEnabled val="1"/>
        </dgm:presLayoutVars>
      </dgm:prSet>
      <dgm:spPr/>
      <dgm:t>
        <a:bodyPr/>
        <a:lstStyle/>
        <a:p>
          <a:endParaRPr lang="en-US"/>
        </a:p>
      </dgm:t>
    </dgm:pt>
    <dgm:pt modelId="{B78DC9BA-CC5F-4362-B314-8359BE5AB6C3}" type="pres">
      <dgm:prSet presAssocID="{D8EC1FA4-1766-4DA5-A6BC-3BB28E78DA34}" presName="sp" presStyleCnt="0"/>
      <dgm:spPr/>
    </dgm:pt>
    <dgm:pt modelId="{67C12709-D3EE-42FB-A901-DFE7E0DDB163}" type="pres">
      <dgm:prSet presAssocID="{E3B1C64E-A005-4DBD-92E9-4D2D89F7E166}" presName="composite" presStyleCnt="0"/>
      <dgm:spPr/>
    </dgm:pt>
    <dgm:pt modelId="{40C8B099-2AA3-4ABB-839F-076C13859A72}" type="pres">
      <dgm:prSet presAssocID="{E3B1C64E-A005-4DBD-92E9-4D2D89F7E166}" presName="parentText" presStyleLbl="alignNode1" presStyleIdx="2" presStyleCnt="6">
        <dgm:presLayoutVars>
          <dgm:chMax val="1"/>
          <dgm:bulletEnabled val="1"/>
        </dgm:presLayoutVars>
      </dgm:prSet>
      <dgm:spPr/>
      <dgm:t>
        <a:bodyPr/>
        <a:lstStyle/>
        <a:p>
          <a:endParaRPr lang="en-US"/>
        </a:p>
      </dgm:t>
    </dgm:pt>
    <dgm:pt modelId="{402B426F-60A0-4644-9219-10BE8734EC26}" type="pres">
      <dgm:prSet presAssocID="{E3B1C64E-A005-4DBD-92E9-4D2D89F7E166}" presName="descendantText" presStyleLbl="alignAcc1" presStyleIdx="2" presStyleCnt="6" custLinFactNeighborX="113" custLinFactNeighborY="1469">
        <dgm:presLayoutVars>
          <dgm:bulletEnabled val="1"/>
        </dgm:presLayoutVars>
      </dgm:prSet>
      <dgm:spPr/>
      <dgm:t>
        <a:bodyPr/>
        <a:lstStyle/>
        <a:p>
          <a:endParaRPr lang="en-US"/>
        </a:p>
      </dgm:t>
    </dgm:pt>
    <dgm:pt modelId="{BD11A93F-1D08-4570-B44D-FF7AFF3AFDC4}" type="pres">
      <dgm:prSet presAssocID="{B7BB0864-2E55-417A-9C76-10CC1C38158D}" presName="sp" presStyleCnt="0"/>
      <dgm:spPr/>
    </dgm:pt>
    <dgm:pt modelId="{7A465D56-319D-4F63-A406-F499A01422D5}" type="pres">
      <dgm:prSet presAssocID="{9EDFAC3F-58D9-4B8C-9A77-90678A71F058}" presName="composite" presStyleCnt="0"/>
      <dgm:spPr/>
    </dgm:pt>
    <dgm:pt modelId="{89176080-F234-4EBF-8478-B718B6B98910}" type="pres">
      <dgm:prSet presAssocID="{9EDFAC3F-58D9-4B8C-9A77-90678A71F058}" presName="parentText" presStyleLbl="alignNode1" presStyleIdx="3" presStyleCnt="6">
        <dgm:presLayoutVars>
          <dgm:chMax val="1"/>
          <dgm:bulletEnabled val="1"/>
        </dgm:presLayoutVars>
      </dgm:prSet>
      <dgm:spPr/>
      <dgm:t>
        <a:bodyPr/>
        <a:lstStyle/>
        <a:p>
          <a:endParaRPr lang="en-US"/>
        </a:p>
      </dgm:t>
    </dgm:pt>
    <dgm:pt modelId="{718D62E2-4A9B-443B-9B4F-1ED2830C5D07}" type="pres">
      <dgm:prSet presAssocID="{9EDFAC3F-58D9-4B8C-9A77-90678A71F058}" presName="descendantText" presStyleLbl="alignAcc1" presStyleIdx="3" presStyleCnt="6" custLinFactNeighborX="113" custLinFactNeighborY="1469">
        <dgm:presLayoutVars>
          <dgm:bulletEnabled val="1"/>
        </dgm:presLayoutVars>
      </dgm:prSet>
      <dgm:spPr/>
      <dgm:t>
        <a:bodyPr/>
        <a:lstStyle/>
        <a:p>
          <a:endParaRPr lang="en-US"/>
        </a:p>
      </dgm:t>
    </dgm:pt>
    <dgm:pt modelId="{3CD5B782-8131-4CE4-A92E-932D5971607C}" type="pres">
      <dgm:prSet presAssocID="{C4EC96FF-1131-4002-9D94-C797521CAE74}" presName="sp" presStyleCnt="0"/>
      <dgm:spPr/>
    </dgm:pt>
    <dgm:pt modelId="{7FA75B6F-B4C0-47C5-AF84-E9463F5C180E}" type="pres">
      <dgm:prSet presAssocID="{A9657134-EFAA-44E8-9B78-5D9F467255D0}" presName="composite" presStyleCnt="0"/>
      <dgm:spPr/>
    </dgm:pt>
    <dgm:pt modelId="{C12DF48F-4072-43BE-A8F6-1185A64A6A2F}" type="pres">
      <dgm:prSet presAssocID="{A9657134-EFAA-44E8-9B78-5D9F467255D0}" presName="parentText" presStyleLbl="alignNode1" presStyleIdx="4" presStyleCnt="6">
        <dgm:presLayoutVars>
          <dgm:chMax val="1"/>
          <dgm:bulletEnabled val="1"/>
        </dgm:presLayoutVars>
      </dgm:prSet>
      <dgm:spPr/>
      <dgm:t>
        <a:bodyPr/>
        <a:lstStyle/>
        <a:p>
          <a:endParaRPr lang="en-US"/>
        </a:p>
      </dgm:t>
    </dgm:pt>
    <dgm:pt modelId="{735D2C81-D445-41A1-B2C6-3C9E4CA04634}" type="pres">
      <dgm:prSet presAssocID="{A9657134-EFAA-44E8-9B78-5D9F467255D0}" presName="descendantText" presStyleLbl="alignAcc1" presStyleIdx="4" presStyleCnt="6" custLinFactNeighborX="113" custLinFactNeighborY="1469">
        <dgm:presLayoutVars>
          <dgm:bulletEnabled val="1"/>
        </dgm:presLayoutVars>
      </dgm:prSet>
      <dgm:spPr/>
      <dgm:t>
        <a:bodyPr/>
        <a:lstStyle/>
        <a:p>
          <a:endParaRPr lang="en-US"/>
        </a:p>
      </dgm:t>
    </dgm:pt>
    <dgm:pt modelId="{2AF43F1D-0411-414E-B71C-BB7B35F15C1B}" type="pres">
      <dgm:prSet presAssocID="{8C34A8F5-1FA8-4FDF-B915-918FA2F8185C}" presName="sp" presStyleCnt="0"/>
      <dgm:spPr/>
    </dgm:pt>
    <dgm:pt modelId="{76FA26C5-C008-45F9-8754-73E8F0107F54}" type="pres">
      <dgm:prSet presAssocID="{94F20B3E-B1B3-4164-AD90-93E621048ACB}" presName="composite" presStyleCnt="0"/>
      <dgm:spPr/>
    </dgm:pt>
    <dgm:pt modelId="{18F7C7A9-DAA7-46C6-B269-F2FB3B5E8F2B}" type="pres">
      <dgm:prSet presAssocID="{94F20B3E-B1B3-4164-AD90-93E621048ACB}" presName="parentText" presStyleLbl="alignNode1" presStyleIdx="5" presStyleCnt="6">
        <dgm:presLayoutVars>
          <dgm:chMax val="1"/>
          <dgm:bulletEnabled val="1"/>
        </dgm:presLayoutVars>
      </dgm:prSet>
      <dgm:spPr/>
      <dgm:t>
        <a:bodyPr/>
        <a:lstStyle/>
        <a:p>
          <a:endParaRPr lang="en-US"/>
        </a:p>
      </dgm:t>
    </dgm:pt>
    <dgm:pt modelId="{02CC96F1-32B6-4960-B2E2-D18A33127879}" type="pres">
      <dgm:prSet presAssocID="{94F20B3E-B1B3-4164-AD90-93E621048ACB}" presName="descendantText" presStyleLbl="alignAcc1" presStyleIdx="5" presStyleCnt="6" custLinFactNeighborX="113" custLinFactNeighborY="1469">
        <dgm:presLayoutVars>
          <dgm:bulletEnabled val="1"/>
        </dgm:presLayoutVars>
      </dgm:prSet>
      <dgm:spPr/>
      <dgm:t>
        <a:bodyPr/>
        <a:lstStyle/>
        <a:p>
          <a:endParaRPr lang="en-US"/>
        </a:p>
      </dgm:t>
    </dgm:pt>
  </dgm:ptLst>
  <dgm:cxnLst>
    <dgm:cxn modelId="{F7D97BB7-5DFB-42E1-9FA7-E1EF524AFBEF}" srcId="{04E92840-7450-43A4-91CA-3B620E8CA532}" destId="{D05EB0BF-477E-47BE-9B48-C70729531B83}" srcOrd="0" destOrd="0" parTransId="{C509C6CD-40BF-4E2C-A454-01E51A12AF6D}" sibTransId="{7E99AC99-B5C5-4DA4-8FE7-CEBBB530843F}"/>
    <dgm:cxn modelId="{A3BA7129-4E72-40E7-BFFC-431BEFA937FA}" type="presOf" srcId="{D05EB0BF-477E-47BE-9B48-C70729531B83}" destId="{80CE3713-3015-45CD-9CA3-70639B6B5546}" srcOrd="0" destOrd="0" presId="urn:microsoft.com/office/officeart/2005/8/layout/chevron2"/>
    <dgm:cxn modelId="{A411A1CA-4DD7-4A7A-95DF-91A989325569}" srcId="{E3B1C64E-A005-4DBD-92E9-4D2D89F7E166}" destId="{A3D5DA4D-7EE8-47BA-A2D8-C82F5A96096F}" srcOrd="0" destOrd="0" parTransId="{18A4ADE5-4509-4711-8A30-C2B23879E4D6}" sibTransId="{CFDD527A-028F-4920-BEE1-2D9D47CE312B}"/>
    <dgm:cxn modelId="{B987EE4C-99E7-4F97-82F1-FB372A161645}" srcId="{04E92840-7450-43A4-91CA-3B620E8CA532}" destId="{55CAA622-B231-4F90-BF8C-6446A131248E}" srcOrd="1" destOrd="0" parTransId="{01477756-2F64-4CF9-BA79-FFD5BA7AF60D}" sibTransId="{D8EC1FA4-1766-4DA5-A6BC-3BB28E78DA34}"/>
    <dgm:cxn modelId="{A3BD3655-173D-4BF8-9989-4CC6FA143CF2}" srcId="{04E92840-7450-43A4-91CA-3B620E8CA532}" destId="{94F20B3E-B1B3-4164-AD90-93E621048ACB}" srcOrd="5" destOrd="0" parTransId="{86E63A68-C6B1-4D16-A883-16B2AF99125C}" sibTransId="{01E8F2CA-952F-4945-A213-36C566033279}"/>
    <dgm:cxn modelId="{3EB8B008-45A9-452B-954A-085E486AB1C8}" type="presOf" srcId="{E3B1C64E-A005-4DBD-92E9-4D2D89F7E166}" destId="{40C8B099-2AA3-4ABB-839F-076C13859A72}" srcOrd="0" destOrd="0" presId="urn:microsoft.com/office/officeart/2005/8/layout/chevron2"/>
    <dgm:cxn modelId="{ED823C34-B6F9-4DE7-A38E-B9E66FB32664}" type="presOf" srcId="{94F20B3E-B1B3-4164-AD90-93E621048ACB}" destId="{18F7C7A9-DAA7-46C6-B269-F2FB3B5E8F2B}" srcOrd="0" destOrd="0" presId="urn:microsoft.com/office/officeart/2005/8/layout/chevron2"/>
    <dgm:cxn modelId="{215D4641-D6C1-45B1-9007-80E130E37AA2}" srcId="{55CAA622-B231-4F90-BF8C-6446A131248E}" destId="{826F3BB7-F8B4-4262-BF6D-5CFE89D75106}" srcOrd="0" destOrd="0" parTransId="{25863743-6CFA-484B-9C02-9775F1BF6CB5}" sibTransId="{6218687C-7FC3-4386-BF73-86DC17D03C75}"/>
    <dgm:cxn modelId="{FF712A31-5B7C-44A3-B9EA-53B3C7024D3E}" type="presOf" srcId="{1E958DED-8B47-45CA-8847-11A2E1782A3C}" destId="{735D2C81-D445-41A1-B2C6-3C9E4CA04634}" srcOrd="0" destOrd="0" presId="urn:microsoft.com/office/officeart/2005/8/layout/chevron2"/>
    <dgm:cxn modelId="{7745E94A-FF0C-4803-AE2B-39ECD4CB52E8}" srcId="{A9657134-EFAA-44E8-9B78-5D9F467255D0}" destId="{1E958DED-8B47-45CA-8847-11A2E1782A3C}" srcOrd="0" destOrd="0" parTransId="{FCC1078E-BA8C-4852-BA16-2BD92859AADF}" sibTransId="{9528A7DD-2C6F-46B8-BCBF-1ED248F3252D}"/>
    <dgm:cxn modelId="{F64AA7DA-1969-4C33-9904-2F36FC9BF718}" type="presOf" srcId="{04E92840-7450-43A4-91CA-3B620E8CA532}" destId="{22DBE32D-26E2-4B57-BAF8-BC7301B5CFFF}" srcOrd="0" destOrd="0" presId="urn:microsoft.com/office/officeart/2005/8/layout/chevron2"/>
    <dgm:cxn modelId="{D84838D4-A5AF-4960-925E-7490901337AF}" type="presOf" srcId="{826F3BB7-F8B4-4262-BF6D-5CFE89D75106}" destId="{0380BD86-1313-4E4A-A94D-51BFE0FDE247}" srcOrd="0" destOrd="0" presId="urn:microsoft.com/office/officeart/2005/8/layout/chevron2"/>
    <dgm:cxn modelId="{9CBFC0BC-EEE1-4F9F-9479-A417D6715783}" srcId="{D05EB0BF-477E-47BE-9B48-C70729531B83}" destId="{07AC8B8F-D988-4255-8B22-2C2269BF05DE}" srcOrd="0" destOrd="0" parTransId="{54C1D884-FED1-4F67-9B89-900B135B0F77}" sibTransId="{5E8F3002-69DB-4431-99B7-6836F638C2D0}"/>
    <dgm:cxn modelId="{EBA3DE57-2666-4D8F-8A29-93B704944DB3}" srcId="{04E92840-7450-43A4-91CA-3B620E8CA532}" destId="{E3B1C64E-A005-4DBD-92E9-4D2D89F7E166}" srcOrd="2" destOrd="0" parTransId="{02F06DF6-1252-43F3-AEF5-DE215F2042AA}" sibTransId="{B7BB0864-2E55-417A-9C76-10CC1C38158D}"/>
    <dgm:cxn modelId="{9794C693-D366-4024-BFC4-B5C19C489057}" type="presOf" srcId="{A3D5DA4D-7EE8-47BA-A2D8-C82F5A96096F}" destId="{402B426F-60A0-4644-9219-10BE8734EC26}" srcOrd="0" destOrd="0" presId="urn:microsoft.com/office/officeart/2005/8/layout/chevron2"/>
    <dgm:cxn modelId="{B9341998-81F2-495E-8328-96907EF6FEF3}" srcId="{94F20B3E-B1B3-4164-AD90-93E621048ACB}" destId="{E0B0D55D-FA13-4397-A9A1-AB53E968F8C1}" srcOrd="0" destOrd="0" parTransId="{C7F74F65-63EC-4BBE-9E0B-47E284DD8359}" sibTransId="{341B8BB0-F640-47B4-AD19-85E998CA4AB2}"/>
    <dgm:cxn modelId="{297D971C-EA39-4DE9-86B6-8431F3C6AA85}" type="presOf" srcId="{0C6A8427-66A7-4F29-855F-0F86D109D0EB}" destId="{718D62E2-4A9B-443B-9B4F-1ED2830C5D07}" srcOrd="0" destOrd="0" presId="urn:microsoft.com/office/officeart/2005/8/layout/chevron2"/>
    <dgm:cxn modelId="{03868C7C-D57D-4B0A-A1F6-6DA6C6AF7941}" srcId="{9EDFAC3F-58D9-4B8C-9A77-90678A71F058}" destId="{0C6A8427-66A7-4F29-855F-0F86D109D0EB}" srcOrd="0" destOrd="0" parTransId="{A9F9D888-2603-4A13-A476-BD3E5019CE37}" sibTransId="{316C48EB-BE27-4670-B993-24FB599BAEED}"/>
    <dgm:cxn modelId="{76C52147-CD79-46D2-908C-F58B5E9E15D3}" type="presOf" srcId="{55CAA622-B231-4F90-BF8C-6446A131248E}" destId="{22359BFD-BA07-48C6-84D3-DB5846946EB2}" srcOrd="0" destOrd="0" presId="urn:microsoft.com/office/officeart/2005/8/layout/chevron2"/>
    <dgm:cxn modelId="{DE96039E-A289-48C0-AD4B-CE702CD62502}" type="presOf" srcId="{E0B0D55D-FA13-4397-A9A1-AB53E968F8C1}" destId="{02CC96F1-32B6-4960-B2E2-D18A33127879}" srcOrd="0" destOrd="0" presId="urn:microsoft.com/office/officeart/2005/8/layout/chevron2"/>
    <dgm:cxn modelId="{2C84939C-CB39-4933-BE26-1CDF335BCB94}" srcId="{04E92840-7450-43A4-91CA-3B620E8CA532}" destId="{9EDFAC3F-58D9-4B8C-9A77-90678A71F058}" srcOrd="3" destOrd="0" parTransId="{979D573D-44A1-4411-857D-9F044B530A16}" sibTransId="{C4EC96FF-1131-4002-9D94-C797521CAE74}"/>
    <dgm:cxn modelId="{C45A50F3-6F26-4900-B551-874D7DDA830B}" type="presOf" srcId="{9EDFAC3F-58D9-4B8C-9A77-90678A71F058}" destId="{89176080-F234-4EBF-8478-B718B6B98910}" srcOrd="0" destOrd="0" presId="urn:microsoft.com/office/officeart/2005/8/layout/chevron2"/>
    <dgm:cxn modelId="{FE21F21C-B11A-4569-9DF3-4EF836049251}" type="presOf" srcId="{07AC8B8F-D988-4255-8B22-2C2269BF05DE}" destId="{5133F330-7482-409D-94BC-C52861AD515C}" srcOrd="0" destOrd="0" presId="urn:microsoft.com/office/officeart/2005/8/layout/chevron2"/>
    <dgm:cxn modelId="{FF98D50B-7BED-4C1A-9B91-5B12D34A2AFF}" srcId="{04E92840-7450-43A4-91CA-3B620E8CA532}" destId="{A9657134-EFAA-44E8-9B78-5D9F467255D0}" srcOrd="4" destOrd="0" parTransId="{D5FD112B-F486-424A-8A40-0BF1F6D86E74}" sibTransId="{8C34A8F5-1FA8-4FDF-B915-918FA2F8185C}"/>
    <dgm:cxn modelId="{F514030B-1C95-458B-9CBB-9C7F876799FD}" type="presOf" srcId="{A9657134-EFAA-44E8-9B78-5D9F467255D0}" destId="{C12DF48F-4072-43BE-A8F6-1185A64A6A2F}" srcOrd="0" destOrd="0" presId="urn:microsoft.com/office/officeart/2005/8/layout/chevron2"/>
    <dgm:cxn modelId="{16015A1F-8B41-4E71-8F56-4ED2A49D7BDF}" type="presParOf" srcId="{22DBE32D-26E2-4B57-BAF8-BC7301B5CFFF}" destId="{4CE2247B-07DB-42D3-8F57-DF7A358F91FF}" srcOrd="0" destOrd="0" presId="urn:microsoft.com/office/officeart/2005/8/layout/chevron2"/>
    <dgm:cxn modelId="{3E6C23A8-CA2B-43F4-8A43-6B66D9D74D32}" type="presParOf" srcId="{4CE2247B-07DB-42D3-8F57-DF7A358F91FF}" destId="{80CE3713-3015-45CD-9CA3-70639B6B5546}" srcOrd="0" destOrd="0" presId="urn:microsoft.com/office/officeart/2005/8/layout/chevron2"/>
    <dgm:cxn modelId="{AA25727A-FA87-47B3-877B-22DFE0184870}" type="presParOf" srcId="{4CE2247B-07DB-42D3-8F57-DF7A358F91FF}" destId="{5133F330-7482-409D-94BC-C52861AD515C}" srcOrd="1" destOrd="0" presId="urn:microsoft.com/office/officeart/2005/8/layout/chevron2"/>
    <dgm:cxn modelId="{B3695F9E-DD30-4E8F-839D-BAA03B38B0C6}" type="presParOf" srcId="{22DBE32D-26E2-4B57-BAF8-BC7301B5CFFF}" destId="{2F41E48C-0758-48CC-B28F-636B4CDE06F1}" srcOrd="1" destOrd="0" presId="urn:microsoft.com/office/officeart/2005/8/layout/chevron2"/>
    <dgm:cxn modelId="{360F7A07-7968-48CF-A10E-81F623A47E99}" type="presParOf" srcId="{22DBE32D-26E2-4B57-BAF8-BC7301B5CFFF}" destId="{3CEE9CA0-F25A-42C0-B2F5-B24A662EB2C3}" srcOrd="2" destOrd="0" presId="urn:microsoft.com/office/officeart/2005/8/layout/chevron2"/>
    <dgm:cxn modelId="{2AE89E0A-0CA0-4EFC-ADA5-008E7F421779}" type="presParOf" srcId="{3CEE9CA0-F25A-42C0-B2F5-B24A662EB2C3}" destId="{22359BFD-BA07-48C6-84D3-DB5846946EB2}" srcOrd="0" destOrd="0" presId="urn:microsoft.com/office/officeart/2005/8/layout/chevron2"/>
    <dgm:cxn modelId="{5B51E461-214F-4F73-B347-8838BF4DC6E9}" type="presParOf" srcId="{3CEE9CA0-F25A-42C0-B2F5-B24A662EB2C3}" destId="{0380BD86-1313-4E4A-A94D-51BFE0FDE247}" srcOrd="1" destOrd="0" presId="urn:microsoft.com/office/officeart/2005/8/layout/chevron2"/>
    <dgm:cxn modelId="{7DACDB3A-9EC2-4DAD-9B78-215E4FB43E5A}" type="presParOf" srcId="{22DBE32D-26E2-4B57-BAF8-BC7301B5CFFF}" destId="{B78DC9BA-CC5F-4362-B314-8359BE5AB6C3}" srcOrd="3" destOrd="0" presId="urn:microsoft.com/office/officeart/2005/8/layout/chevron2"/>
    <dgm:cxn modelId="{0FB75643-183A-451E-8F57-39E4139B3363}" type="presParOf" srcId="{22DBE32D-26E2-4B57-BAF8-BC7301B5CFFF}" destId="{67C12709-D3EE-42FB-A901-DFE7E0DDB163}" srcOrd="4" destOrd="0" presId="urn:microsoft.com/office/officeart/2005/8/layout/chevron2"/>
    <dgm:cxn modelId="{38C41C09-A89A-4268-B8B5-49C5D96FF41B}" type="presParOf" srcId="{67C12709-D3EE-42FB-A901-DFE7E0DDB163}" destId="{40C8B099-2AA3-4ABB-839F-076C13859A72}" srcOrd="0" destOrd="0" presId="urn:microsoft.com/office/officeart/2005/8/layout/chevron2"/>
    <dgm:cxn modelId="{B0023606-A71E-4EAE-9AED-AF7A26997847}" type="presParOf" srcId="{67C12709-D3EE-42FB-A901-DFE7E0DDB163}" destId="{402B426F-60A0-4644-9219-10BE8734EC26}" srcOrd="1" destOrd="0" presId="urn:microsoft.com/office/officeart/2005/8/layout/chevron2"/>
    <dgm:cxn modelId="{7B196A45-9EFB-4F79-BB3B-351A72C30D9F}" type="presParOf" srcId="{22DBE32D-26E2-4B57-BAF8-BC7301B5CFFF}" destId="{BD11A93F-1D08-4570-B44D-FF7AFF3AFDC4}" srcOrd="5" destOrd="0" presId="urn:microsoft.com/office/officeart/2005/8/layout/chevron2"/>
    <dgm:cxn modelId="{3C4710BD-4D18-4CBB-AE24-DB655964080B}" type="presParOf" srcId="{22DBE32D-26E2-4B57-BAF8-BC7301B5CFFF}" destId="{7A465D56-319D-4F63-A406-F499A01422D5}" srcOrd="6" destOrd="0" presId="urn:microsoft.com/office/officeart/2005/8/layout/chevron2"/>
    <dgm:cxn modelId="{807812F0-5F29-406F-A06E-8FCB3F1DD9F9}" type="presParOf" srcId="{7A465D56-319D-4F63-A406-F499A01422D5}" destId="{89176080-F234-4EBF-8478-B718B6B98910}" srcOrd="0" destOrd="0" presId="urn:microsoft.com/office/officeart/2005/8/layout/chevron2"/>
    <dgm:cxn modelId="{C771CBFC-2D4A-4123-A5F7-DC316E4AF93A}" type="presParOf" srcId="{7A465D56-319D-4F63-A406-F499A01422D5}" destId="{718D62E2-4A9B-443B-9B4F-1ED2830C5D07}" srcOrd="1" destOrd="0" presId="urn:microsoft.com/office/officeart/2005/8/layout/chevron2"/>
    <dgm:cxn modelId="{72B71E2D-C60B-4A75-936C-6189203062B4}" type="presParOf" srcId="{22DBE32D-26E2-4B57-BAF8-BC7301B5CFFF}" destId="{3CD5B782-8131-4CE4-A92E-932D5971607C}" srcOrd="7" destOrd="0" presId="urn:microsoft.com/office/officeart/2005/8/layout/chevron2"/>
    <dgm:cxn modelId="{71567E33-1DAE-42F1-8906-B4987C91D848}" type="presParOf" srcId="{22DBE32D-26E2-4B57-BAF8-BC7301B5CFFF}" destId="{7FA75B6F-B4C0-47C5-AF84-E9463F5C180E}" srcOrd="8" destOrd="0" presId="urn:microsoft.com/office/officeart/2005/8/layout/chevron2"/>
    <dgm:cxn modelId="{3B8EDB3B-5190-44A1-AD68-3ADA2F9B5FFC}" type="presParOf" srcId="{7FA75B6F-B4C0-47C5-AF84-E9463F5C180E}" destId="{C12DF48F-4072-43BE-A8F6-1185A64A6A2F}" srcOrd="0" destOrd="0" presId="urn:microsoft.com/office/officeart/2005/8/layout/chevron2"/>
    <dgm:cxn modelId="{5C2C1DB9-21C9-4B6D-9826-6243947C110B}" type="presParOf" srcId="{7FA75B6F-B4C0-47C5-AF84-E9463F5C180E}" destId="{735D2C81-D445-41A1-B2C6-3C9E4CA04634}" srcOrd="1" destOrd="0" presId="urn:microsoft.com/office/officeart/2005/8/layout/chevron2"/>
    <dgm:cxn modelId="{EC39C4B8-3E24-4058-B51D-780B466192C9}" type="presParOf" srcId="{22DBE32D-26E2-4B57-BAF8-BC7301B5CFFF}" destId="{2AF43F1D-0411-414E-B71C-BB7B35F15C1B}" srcOrd="9" destOrd="0" presId="urn:microsoft.com/office/officeart/2005/8/layout/chevron2"/>
    <dgm:cxn modelId="{9188AA05-C603-4784-8AD5-3D3E6E690D80}" type="presParOf" srcId="{22DBE32D-26E2-4B57-BAF8-BC7301B5CFFF}" destId="{76FA26C5-C008-45F9-8754-73E8F0107F54}" srcOrd="10" destOrd="0" presId="urn:microsoft.com/office/officeart/2005/8/layout/chevron2"/>
    <dgm:cxn modelId="{FDC8BD03-56F5-4941-B96D-74ADB11C36B2}" type="presParOf" srcId="{76FA26C5-C008-45F9-8754-73E8F0107F54}" destId="{18F7C7A9-DAA7-46C6-B269-F2FB3B5E8F2B}" srcOrd="0" destOrd="0" presId="urn:microsoft.com/office/officeart/2005/8/layout/chevron2"/>
    <dgm:cxn modelId="{B38EDA7C-EB3F-47EF-9383-F7F24F654579}" type="presParOf" srcId="{76FA26C5-C008-45F9-8754-73E8F0107F54}" destId="{02CC96F1-32B6-4960-B2E2-D18A33127879}" srcOrd="1" destOrd="0" presId="urn:microsoft.com/office/officeart/2005/8/layout/chevron2"/>
  </dgm:cxnLst>
  <dgm:bg/>
  <dgm:whole/>
  <dgm:extLst>
    <a:ext uri="http://schemas.microsoft.com/office/drawing/2008/diagram">
      <dsp:dataModelExt xmlns:dsp="http://schemas.microsoft.com/office/drawing/2008/diagram" relId="rId9" minVer="http://schemas.openxmlformats.org/drawingml/2006/diagram"/>
    </a:ext>
    <a:ext uri="{C62137D5-CB1D-491B-B009-E17868A290BF}">
      <dgm14:recolorImg xmlns:dgm14="http://schemas.microsoft.com/office/drawing/2010/diagram" val="1"/>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7C05F600-DFDA-44CF-BD37-075F604AE7FF}">
      <dsp:nvSpPr>
        <dsp:cNvPr id="0" name=""/>
        <dsp:cNvSpPr/>
      </dsp:nvSpPr>
      <dsp:spPr>
        <a:xfrm rot="10800000">
          <a:off x="656074" y="229942"/>
          <a:ext cx="3992125" cy="724968"/>
        </a:xfrm>
        <a:prstGeom prst="homePlate">
          <a:avLst/>
        </a:prstGeom>
        <a:solidFill>
          <a:schemeClr val="tx1">
            <a:lumMod val="6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0" tIns="68580" rIns="128016"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Review Data</a:t>
          </a:r>
          <a:endParaRPr lang="en-US" sz="1800" kern="1200" dirty="0">
            <a:solidFill>
              <a:schemeClr val="bg1"/>
            </a:solidFill>
          </a:endParaRPr>
        </a:p>
      </dsp:txBody>
      <dsp:txXfrm rot="10800000">
        <a:off x="837316" y="229942"/>
        <a:ext cx="3810883" cy="724968"/>
      </dsp:txXfrm>
    </dsp:sp>
    <dsp:sp modelId="{EAE8C42D-96A5-471F-B425-0F8A5EBA115A}">
      <dsp:nvSpPr>
        <dsp:cNvPr id="0" name=""/>
        <dsp:cNvSpPr/>
      </dsp:nvSpPr>
      <dsp:spPr>
        <a:xfrm>
          <a:off x="240480" y="79356"/>
          <a:ext cx="1050770" cy="1050770"/>
        </a:xfrm>
        <a:prstGeom prst="roundRect">
          <a:avLst/>
        </a:prstGeom>
        <a:blipFill>
          <a:blip xmlns:r="http://schemas.openxmlformats.org/officeDocument/2006/relationships" r:embed="rId1">
            <a:extLst>
              <a:ext uri="{28A0092B-C50C-407E-A947-70E740481C1C}">
                <a14:useLocalDpi xmlns:a14="http://schemas.microsoft.com/office/drawing/2010/main" val="0"/>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dsp:style>
    </dsp:sp>
    <dsp:sp modelId="{961E472E-166B-4E52-9647-18508C1E1FAD}">
      <dsp:nvSpPr>
        <dsp:cNvPr id="0" name=""/>
        <dsp:cNvSpPr/>
      </dsp:nvSpPr>
      <dsp:spPr>
        <a:xfrm rot="10800000">
          <a:off x="656074" y="1594375"/>
          <a:ext cx="3992125" cy="724968"/>
        </a:xfrm>
        <a:prstGeom prst="homePlate">
          <a:avLst/>
        </a:prstGeom>
        <a:solidFill>
          <a:schemeClr val="tx1">
            <a:lumMod val="6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0" tIns="68580" rIns="128016"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Celebrate Improvements</a:t>
          </a:r>
          <a:endParaRPr lang="en-US" sz="1800" kern="1200" dirty="0">
            <a:solidFill>
              <a:schemeClr val="bg1"/>
            </a:solidFill>
          </a:endParaRPr>
        </a:p>
      </dsp:txBody>
      <dsp:txXfrm rot="10800000">
        <a:off x="837316" y="1594375"/>
        <a:ext cx="3810883" cy="724968"/>
      </dsp:txXfrm>
    </dsp:sp>
    <dsp:sp modelId="{390203AC-7DD3-4309-9073-D5402D35ABE2}">
      <dsp:nvSpPr>
        <dsp:cNvPr id="0" name=""/>
        <dsp:cNvSpPr/>
      </dsp:nvSpPr>
      <dsp:spPr>
        <a:xfrm>
          <a:off x="240480" y="1443789"/>
          <a:ext cx="1050770" cy="1050770"/>
        </a:xfrm>
        <a:prstGeom prst="roundRect">
          <a:avLst/>
        </a:prstGeom>
        <a:blipFill>
          <a:blip xmlns:r="http://schemas.openxmlformats.org/officeDocument/2006/relationships" r:embed="rId2">
            <a:extLst>
              <a:ext uri="{28A0092B-C50C-407E-A947-70E740481C1C}">
                <a14:useLocalDpi xmlns:a14="http://schemas.microsoft.com/office/drawing/2010/main" val="0"/>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dsp:style>
    </dsp:sp>
    <dsp:sp modelId="{035E9624-F374-4467-8E5C-465AF6F7C6C5}">
      <dsp:nvSpPr>
        <dsp:cNvPr id="0" name=""/>
        <dsp:cNvSpPr/>
      </dsp:nvSpPr>
      <dsp:spPr>
        <a:xfrm rot="10800000">
          <a:off x="656074" y="2981473"/>
          <a:ext cx="3992125" cy="724968"/>
        </a:xfrm>
        <a:prstGeom prst="homePlate">
          <a:avLst/>
        </a:prstGeom>
        <a:solidFill>
          <a:schemeClr val="tx1">
            <a:lumMod val="65000"/>
          </a:schemeClr>
        </a:solidFill>
        <a:ln w="10795" cap="flat" cmpd="sng" algn="ctr">
          <a:solidFill>
            <a:schemeClr val="lt1">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463360" tIns="68580" rIns="128016" bIns="68580" numCol="1" spcCol="1270" anchor="ctr" anchorCtr="0">
          <a:noAutofit/>
        </a:bodyPr>
        <a:lstStyle/>
        <a:p>
          <a:pPr lvl="0" algn="ctr" defTabSz="800100">
            <a:lnSpc>
              <a:spcPct val="90000"/>
            </a:lnSpc>
            <a:spcBef>
              <a:spcPct val="0"/>
            </a:spcBef>
            <a:spcAft>
              <a:spcPct val="35000"/>
            </a:spcAft>
          </a:pPr>
          <a:r>
            <a:rPr lang="en-US" sz="1800" kern="1200" dirty="0" smtClean="0">
              <a:solidFill>
                <a:schemeClr val="bg1"/>
              </a:solidFill>
            </a:rPr>
            <a:t>Discuss Practices</a:t>
          </a:r>
          <a:endParaRPr lang="en-US" sz="1800" kern="1200" dirty="0">
            <a:solidFill>
              <a:schemeClr val="bg1"/>
            </a:solidFill>
          </a:endParaRPr>
        </a:p>
      </dsp:txBody>
      <dsp:txXfrm rot="10800000">
        <a:off x="837316" y="2981473"/>
        <a:ext cx="3810883" cy="724968"/>
      </dsp:txXfrm>
    </dsp:sp>
    <dsp:sp modelId="{F18DDFC6-033F-4586-AC5F-1A49D0FCEDA3}">
      <dsp:nvSpPr>
        <dsp:cNvPr id="0" name=""/>
        <dsp:cNvSpPr/>
      </dsp:nvSpPr>
      <dsp:spPr>
        <a:xfrm>
          <a:off x="240480" y="2724990"/>
          <a:ext cx="1050770" cy="1050770"/>
        </a:xfrm>
        <a:prstGeom prst="roundRect">
          <a:avLst/>
        </a:prstGeom>
        <a:blipFill>
          <a:blip xmlns:r="http://schemas.openxmlformats.org/officeDocument/2006/relationships" r:embed="rId3">
            <a:extLst>
              <a:ext uri="{28A0092B-C50C-407E-A947-70E740481C1C}">
                <a14:useLocalDpi xmlns:a14="http://schemas.microsoft.com/office/drawing/2010/main" val="0"/>
              </a:ext>
            </a:extLst>
          </a:blip>
          <a:srcRect/>
          <a:stretch>
            <a:fillRect/>
          </a:stretch>
        </a:blipFill>
        <a:ln w="10795" cap="flat" cmpd="sng" algn="ctr">
          <a:noFill/>
          <a:prstDash val="solid"/>
        </a:ln>
        <a:effectLst/>
      </dsp:spPr>
      <dsp:style>
        <a:lnRef idx="2">
          <a:scrgbClr r="0" g="0" b="0"/>
        </a:lnRef>
        <a:fillRef idx="1">
          <a:scrgbClr r="0" g="0" b="0"/>
        </a:fillRef>
        <a:effectRef idx="0">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CE3713-3015-45CD-9CA3-70639B6B5546}">
      <dsp:nvSpPr>
        <dsp:cNvPr id="0" name=""/>
        <dsp:cNvSpPr/>
      </dsp:nvSpPr>
      <dsp:spPr>
        <a:xfrm rot="5400000">
          <a:off x="-114002" y="116401"/>
          <a:ext cx="760015" cy="532010"/>
        </a:xfrm>
        <a:prstGeom prst="chevron">
          <a:avLst/>
        </a:prstGeom>
        <a:solidFill>
          <a:schemeClr val="bg1">
            <a:lumMod val="65000"/>
          </a:schemeClr>
        </a:solidFill>
        <a:ln w="10795"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1</a:t>
          </a:r>
          <a:endParaRPr lang="en-US" sz="1400" kern="1200" dirty="0"/>
        </a:p>
      </dsp:txBody>
      <dsp:txXfrm rot="-5400000">
        <a:off x="1" y="268403"/>
        <a:ext cx="532010" cy="228005"/>
      </dsp:txXfrm>
    </dsp:sp>
    <dsp:sp modelId="{5133F330-7482-409D-94BC-C52861AD515C}">
      <dsp:nvSpPr>
        <dsp:cNvPr id="0" name=""/>
        <dsp:cNvSpPr/>
      </dsp:nvSpPr>
      <dsp:spPr>
        <a:xfrm rot="5400000">
          <a:off x="3600400" y="-3068389"/>
          <a:ext cx="494010" cy="6630789"/>
        </a:xfrm>
        <a:prstGeom prst="round2SameRect">
          <a:avLst/>
        </a:prstGeom>
        <a:solidFill>
          <a:schemeClr val="tx1"/>
        </a:solidFill>
        <a:ln w="10795"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What is the straight-forward, literal meaning and intent of the indicator? </a:t>
          </a:r>
          <a:endParaRPr lang="en-US" sz="1600" kern="1200" dirty="0"/>
        </a:p>
      </dsp:txBody>
      <dsp:txXfrm rot="-5400000">
        <a:off x="532011" y="24116"/>
        <a:ext cx="6606673" cy="445778"/>
      </dsp:txXfrm>
    </dsp:sp>
    <dsp:sp modelId="{22359BFD-BA07-48C6-84D3-DB5846946EB2}">
      <dsp:nvSpPr>
        <dsp:cNvPr id="0" name=""/>
        <dsp:cNvSpPr/>
      </dsp:nvSpPr>
      <dsp:spPr>
        <a:xfrm rot="5400000">
          <a:off x="-114002" y="776238"/>
          <a:ext cx="760015" cy="532010"/>
        </a:xfrm>
        <a:prstGeom prst="chevron">
          <a:avLst/>
        </a:prstGeom>
        <a:solidFill>
          <a:schemeClr val="bg1">
            <a:lumMod val="65000"/>
          </a:schemeClr>
        </a:solidFill>
        <a:ln w="10795"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2</a:t>
          </a:r>
          <a:endParaRPr lang="en-US" sz="1400" kern="1200" dirty="0"/>
        </a:p>
      </dsp:txBody>
      <dsp:txXfrm rot="-5400000">
        <a:off x="1" y="928240"/>
        <a:ext cx="532010" cy="228005"/>
      </dsp:txXfrm>
    </dsp:sp>
    <dsp:sp modelId="{0380BD86-1313-4E4A-A94D-51BFE0FDE247}">
      <dsp:nvSpPr>
        <dsp:cNvPr id="0" name=""/>
        <dsp:cNvSpPr/>
      </dsp:nvSpPr>
      <dsp:spPr>
        <a:xfrm rot="5400000">
          <a:off x="3600400" y="-2398896"/>
          <a:ext cx="494010" cy="6630789"/>
        </a:xfrm>
        <a:prstGeom prst="round2SameRect">
          <a:avLst/>
        </a:prstGeom>
        <a:solidFill>
          <a:schemeClr val="lt1">
            <a:alpha val="90000"/>
            <a:hueOff val="0"/>
            <a:satOff val="0"/>
            <a:lumOff val="0"/>
            <a:alphaOff val="0"/>
          </a:schemeClr>
        </a:solidFill>
        <a:ln w="10795"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How would we know the extent to which the indicator is implemented?</a:t>
          </a:r>
          <a:endParaRPr lang="en-US" sz="1600" kern="1200" dirty="0"/>
        </a:p>
      </dsp:txBody>
      <dsp:txXfrm rot="-5400000">
        <a:off x="532011" y="693609"/>
        <a:ext cx="6606673" cy="445778"/>
      </dsp:txXfrm>
    </dsp:sp>
    <dsp:sp modelId="{40C8B099-2AA3-4ABB-839F-076C13859A72}">
      <dsp:nvSpPr>
        <dsp:cNvPr id="0" name=""/>
        <dsp:cNvSpPr/>
      </dsp:nvSpPr>
      <dsp:spPr>
        <a:xfrm rot="5400000">
          <a:off x="-114002" y="1436075"/>
          <a:ext cx="760015" cy="532010"/>
        </a:xfrm>
        <a:prstGeom prst="chevron">
          <a:avLst/>
        </a:prstGeom>
        <a:solidFill>
          <a:schemeClr val="bg1">
            <a:lumMod val="65000"/>
          </a:schemeClr>
        </a:solidFill>
        <a:ln w="10795"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3</a:t>
          </a:r>
          <a:endParaRPr lang="en-US" sz="1400" kern="1200" dirty="0"/>
        </a:p>
      </dsp:txBody>
      <dsp:txXfrm rot="-5400000">
        <a:off x="1" y="1588077"/>
        <a:ext cx="532010" cy="228005"/>
      </dsp:txXfrm>
    </dsp:sp>
    <dsp:sp modelId="{402B426F-60A0-4644-9219-10BE8734EC26}">
      <dsp:nvSpPr>
        <dsp:cNvPr id="0" name=""/>
        <dsp:cNvSpPr/>
      </dsp:nvSpPr>
      <dsp:spPr>
        <a:xfrm rot="5400000">
          <a:off x="3600400" y="-1739058"/>
          <a:ext cx="494010" cy="6630789"/>
        </a:xfrm>
        <a:prstGeom prst="round2SameRect">
          <a:avLst/>
        </a:prstGeom>
        <a:solidFill>
          <a:schemeClr val="lt1">
            <a:alpha val="90000"/>
            <a:hueOff val="0"/>
            <a:satOff val="0"/>
            <a:lumOff val="0"/>
            <a:alphaOff val="0"/>
          </a:schemeClr>
        </a:solidFill>
        <a:ln w="10795"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What data must be analyzed to determine the level of implementation?</a:t>
          </a:r>
          <a:endParaRPr lang="en-US" sz="1600" kern="1200" dirty="0"/>
        </a:p>
      </dsp:txBody>
      <dsp:txXfrm rot="-5400000">
        <a:off x="532011" y="1353447"/>
        <a:ext cx="6606673" cy="445778"/>
      </dsp:txXfrm>
    </dsp:sp>
    <dsp:sp modelId="{89176080-F234-4EBF-8478-B718B6B98910}">
      <dsp:nvSpPr>
        <dsp:cNvPr id="0" name=""/>
        <dsp:cNvSpPr/>
      </dsp:nvSpPr>
      <dsp:spPr>
        <a:xfrm rot="5400000">
          <a:off x="-114002" y="2095913"/>
          <a:ext cx="760015" cy="532010"/>
        </a:xfrm>
        <a:prstGeom prst="chevron">
          <a:avLst/>
        </a:prstGeom>
        <a:solidFill>
          <a:schemeClr val="bg1">
            <a:lumMod val="65000"/>
          </a:schemeClr>
        </a:solidFill>
        <a:ln w="10795"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4</a:t>
          </a:r>
          <a:endParaRPr lang="en-US" sz="1400" kern="1200" dirty="0"/>
        </a:p>
      </dsp:txBody>
      <dsp:txXfrm rot="-5400000">
        <a:off x="1" y="2247915"/>
        <a:ext cx="532010" cy="228005"/>
      </dsp:txXfrm>
    </dsp:sp>
    <dsp:sp modelId="{718D62E2-4A9B-443B-9B4F-1ED2830C5D07}">
      <dsp:nvSpPr>
        <dsp:cNvPr id="0" name=""/>
        <dsp:cNvSpPr/>
      </dsp:nvSpPr>
      <dsp:spPr>
        <a:xfrm rot="5400000">
          <a:off x="3600400" y="-1079221"/>
          <a:ext cx="494010" cy="6630789"/>
        </a:xfrm>
        <a:prstGeom prst="round2SameRect">
          <a:avLst/>
        </a:prstGeom>
        <a:solidFill>
          <a:schemeClr val="lt1">
            <a:alpha val="90000"/>
            <a:hueOff val="0"/>
            <a:satOff val="0"/>
            <a:lumOff val="0"/>
            <a:alphaOff val="0"/>
          </a:schemeClr>
        </a:solidFill>
        <a:ln w="10795"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What instruments must be created to gather the data? </a:t>
          </a:r>
          <a:endParaRPr lang="en-US" sz="1600" kern="1200" dirty="0"/>
        </a:p>
      </dsp:txBody>
      <dsp:txXfrm rot="-5400000">
        <a:off x="532011" y="2013284"/>
        <a:ext cx="6606673" cy="445778"/>
      </dsp:txXfrm>
    </dsp:sp>
    <dsp:sp modelId="{C12DF48F-4072-43BE-A8F6-1185A64A6A2F}">
      <dsp:nvSpPr>
        <dsp:cNvPr id="0" name=""/>
        <dsp:cNvSpPr/>
      </dsp:nvSpPr>
      <dsp:spPr>
        <a:xfrm rot="5400000">
          <a:off x="-114002" y="2755750"/>
          <a:ext cx="760015" cy="532010"/>
        </a:xfrm>
        <a:prstGeom prst="chevron">
          <a:avLst/>
        </a:prstGeom>
        <a:solidFill>
          <a:schemeClr val="bg1">
            <a:lumMod val="65000"/>
          </a:schemeClr>
        </a:solidFill>
        <a:ln w="10795"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5</a:t>
          </a:r>
          <a:endParaRPr lang="en-US" sz="1400" kern="1200" dirty="0"/>
        </a:p>
      </dsp:txBody>
      <dsp:txXfrm rot="-5400000">
        <a:off x="1" y="2907752"/>
        <a:ext cx="532010" cy="228005"/>
      </dsp:txXfrm>
    </dsp:sp>
    <dsp:sp modelId="{735D2C81-D445-41A1-B2C6-3C9E4CA04634}">
      <dsp:nvSpPr>
        <dsp:cNvPr id="0" name=""/>
        <dsp:cNvSpPr/>
      </dsp:nvSpPr>
      <dsp:spPr>
        <a:xfrm rot="5400000">
          <a:off x="3600400" y="-419384"/>
          <a:ext cx="494010" cy="6630789"/>
        </a:xfrm>
        <a:prstGeom prst="round2SameRect">
          <a:avLst/>
        </a:prstGeom>
        <a:solidFill>
          <a:schemeClr val="lt1">
            <a:alpha val="90000"/>
            <a:hueOff val="0"/>
            <a:satOff val="0"/>
            <a:lumOff val="0"/>
            <a:alphaOff val="0"/>
          </a:schemeClr>
        </a:solidFill>
        <a:ln w="10795"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Who will make the data available? </a:t>
          </a:r>
          <a:endParaRPr lang="en-US" sz="1600" kern="1200" dirty="0"/>
        </a:p>
      </dsp:txBody>
      <dsp:txXfrm rot="-5400000">
        <a:off x="532011" y="2673121"/>
        <a:ext cx="6606673" cy="445778"/>
      </dsp:txXfrm>
    </dsp:sp>
    <dsp:sp modelId="{18F7C7A9-DAA7-46C6-B269-F2FB3B5E8F2B}">
      <dsp:nvSpPr>
        <dsp:cNvPr id="0" name=""/>
        <dsp:cNvSpPr/>
      </dsp:nvSpPr>
      <dsp:spPr>
        <a:xfrm rot="5400000">
          <a:off x="-114002" y="3415587"/>
          <a:ext cx="760015" cy="532010"/>
        </a:xfrm>
        <a:prstGeom prst="chevron">
          <a:avLst/>
        </a:prstGeom>
        <a:solidFill>
          <a:schemeClr val="bg1">
            <a:lumMod val="65000"/>
          </a:schemeClr>
        </a:solidFill>
        <a:ln w="10795"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8890" tIns="8890" rIns="8890" bIns="8890" numCol="1" spcCol="1270" anchor="ctr" anchorCtr="0">
          <a:noAutofit/>
        </a:bodyPr>
        <a:lstStyle/>
        <a:p>
          <a:pPr lvl="0" algn="ctr" defTabSz="622300">
            <a:lnSpc>
              <a:spcPct val="90000"/>
            </a:lnSpc>
            <a:spcBef>
              <a:spcPct val="0"/>
            </a:spcBef>
            <a:spcAft>
              <a:spcPct val="35000"/>
            </a:spcAft>
          </a:pPr>
          <a:r>
            <a:rPr lang="en-US" sz="1400" kern="1200" dirty="0" smtClean="0"/>
            <a:t>6</a:t>
          </a:r>
          <a:endParaRPr lang="en-US" sz="1400" kern="1200" dirty="0"/>
        </a:p>
      </dsp:txBody>
      <dsp:txXfrm rot="-5400000">
        <a:off x="1" y="3567589"/>
        <a:ext cx="532010" cy="228005"/>
      </dsp:txXfrm>
    </dsp:sp>
    <dsp:sp modelId="{02CC96F1-32B6-4960-B2E2-D18A33127879}">
      <dsp:nvSpPr>
        <dsp:cNvPr id="0" name=""/>
        <dsp:cNvSpPr/>
      </dsp:nvSpPr>
      <dsp:spPr>
        <a:xfrm rot="5400000">
          <a:off x="3600400" y="240452"/>
          <a:ext cx="494010" cy="6630789"/>
        </a:xfrm>
        <a:prstGeom prst="round2SameRect">
          <a:avLst/>
        </a:prstGeom>
        <a:solidFill>
          <a:schemeClr val="lt1">
            <a:alpha val="90000"/>
            <a:hueOff val="0"/>
            <a:satOff val="0"/>
            <a:lumOff val="0"/>
            <a:alphaOff val="0"/>
          </a:schemeClr>
        </a:solidFill>
        <a:ln w="10795" cap="flat" cmpd="sng" algn="ctr">
          <a:solidFill>
            <a:schemeClr val="tx2">
              <a:lumMod val="7500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113792" tIns="10160" rIns="10160" bIns="10160" numCol="1" spcCol="1270" anchor="ctr" anchorCtr="0">
          <a:noAutofit/>
        </a:bodyPr>
        <a:lstStyle/>
        <a:p>
          <a:pPr marL="171450" lvl="1" indent="-171450" algn="l" defTabSz="711200">
            <a:lnSpc>
              <a:spcPct val="90000"/>
            </a:lnSpc>
            <a:spcBef>
              <a:spcPct val="0"/>
            </a:spcBef>
            <a:spcAft>
              <a:spcPct val="15000"/>
            </a:spcAft>
            <a:buChar char="••"/>
          </a:pPr>
          <a:r>
            <a:rPr lang="en-US" sz="1600" kern="1200" dirty="0" smtClean="0"/>
            <a:t>What does it look like now?</a:t>
          </a:r>
          <a:endParaRPr lang="en-US" sz="1600" kern="1200" dirty="0"/>
        </a:p>
      </dsp:txBody>
      <dsp:txXfrm rot="-5400000">
        <a:off x="532011" y="3332957"/>
        <a:ext cx="6606673" cy="445778"/>
      </dsp:txXfrm>
    </dsp:sp>
  </dsp:spTree>
</dsp:drawing>
</file>

<file path=ppt/diagrams/layout1.xml><?xml version="1.0" encoding="utf-8"?>
<dgm:layoutDef xmlns:dgm="http://schemas.openxmlformats.org/drawingml/2006/diagram" xmlns:a="http://schemas.openxmlformats.org/drawingml/2006/main" uniqueId="urn:microsoft.com/office/officeart/2005/8/layout/vList3">
  <dgm:title val=""/>
  <dgm:desc val=""/>
  <dgm:catLst>
    <dgm:cat type="list" pri="14000"/>
    <dgm:cat type="convert" pri="3000"/>
    <dgm:cat type="picture" pri="27000"/>
    <dgm:cat type="pictureconvert" pri="27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Flow">
    <dgm:varLst>
      <dgm:dir/>
      <dgm:resizeHandles val="exact"/>
    </dgm:varLst>
    <dgm:alg type="lin">
      <dgm:param type="linDir" val="fromT"/>
      <dgm:param type="vertAlign" val="mid"/>
      <dgm:param type="horzAlign" val="ctr"/>
    </dgm:alg>
    <dgm:shape xmlns:r="http://schemas.openxmlformats.org/officeDocument/2006/relationships" r:blip="">
      <dgm:adjLst/>
    </dgm:shape>
    <dgm:presOf/>
    <dgm:constrLst>
      <dgm:constr type="w" for="ch" forName="composite" refType="w"/>
      <dgm:constr type="h" for="ch" forName="composite" refType="h"/>
      <dgm:constr type="h" for="ch" forName="spacing" refType="h" refFor="ch" refForName="composite" fact="0.25"/>
      <dgm:constr type="h" for="ch" forName="spacing" refType="w" op="lte" fact="0.1"/>
      <dgm:constr type="primFontSz" for="des" ptType="node"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w" for="ch" forName="imgShp" refType="w" fact="0.335"/>
              <dgm:constr type="h" for="ch" forName="imgShp" refType="w" refFor="ch" refForName="imgShp" op="equ"/>
              <dgm:constr type="h" for="ch" forName="imgShp" refType="h" op="lte"/>
              <dgm:constr type="ctrY" for="ch" forName="imgShp" refType="h" fact="0.5"/>
              <dgm:constr type="l" for="ch" forName="imgShp"/>
              <dgm:constr type="w" for="ch" forName="txShp" refType="w" op="equ" fact="0.665"/>
              <dgm:constr type="h" for="ch" forName="txShp" refType="h" refFor="ch" refForName="imgShp" op="equ"/>
              <dgm:constr type="ctrY" for="ch" forName="txShp" refType="h" fact="0.5"/>
              <dgm:constr type="l" for="ch" forName="txShp" refType="w" refFor="ch" refForName="imgShp" fact="0.5"/>
              <dgm:constr type="lMarg" for="ch" forName="txShp" refType="w" refFor="ch" refForName="imgShp" fact="1.25"/>
            </dgm:constrLst>
          </dgm:if>
          <dgm:else name="Name3">
            <dgm:constrLst>
              <dgm:constr type="w" for="ch" forName="imgShp" refType="w" fact="0.335"/>
              <dgm:constr type="h" for="ch" forName="imgShp" refType="w" refFor="ch" refForName="imgShp" op="equ"/>
              <dgm:constr type="h" for="ch" forName="imgShp" refType="h" op="lte"/>
              <dgm:constr type="ctrY" for="ch" forName="imgShp" refType="h" fact="0.5"/>
              <dgm:constr type="r" for="ch" forName="imgShp" refType="w"/>
              <dgm:constr type="w" for="ch" forName="txShp" refType="w" op="equ" fact="0.665"/>
              <dgm:constr type="h" for="ch" forName="txShp" refType="h" refFor="ch" refForName="imgShp" op="equ"/>
              <dgm:constr type="ctrY" for="ch" forName="txShp" refType="h" fact="0.5"/>
              <dgm:constr type="r" for="ch" forName="txShp" refType="ctrX" refFor="ch" refForName="imgShp"/>
              <dgm:constr type="rMarg" for="ch" forName="txShp" refType="w" refFor="ch" refForName="imgShp" fact="1.25"/>
            </dgm:constrLst>
          </dgm:else>
        </dgm:choose>
        <dgm:ruleLst/>
        <dgm:layoutNode name="imgShp" styleLbl="fgImgPlace1">
          <dgm:alg type="sp"/>
          <dgm:shape xmlns:r="http://schemas.openxmlformats.org/officeDocument/2006/relationships" type="ellipse" r:blip="" blipPhldr="1">
            <dgm:adjLst/>
          </dgm:shape>
          <dgm:presOf/>
          <dgm:constrLst/>
          <dgm:ruleLst/>
        </dgm:layoutNode>
        <dgm:layoutNode name="txShp">
          <dgm:varLst>
            <dgm:bulletEnabled val="1"/>
          </dgm:varLst>
          <dgm:alg type="tx"/>
          <dgm:choose name="Name4">
            <dgm:if name="Name5" func="var" arg="dir" op="equ" val="norm">
              <dgm:shape xmlns:r="http://schemas.openxmlformats.org/officeDocument/2006/relationships" rot="180" type="homePlate" r:blip="" zOrderOff="-1">
                <dgm:adjLst/>
              </dgm:shape>
            </dgm:if>
            <dgm:else name="Name6">
              <dgm:shape xmlns:r="http://schemas.openxmlformats.org/officeDocument/2006/relationships" type="homePlate" r:blip="" zOrderOff="-1">
                <dgm:adjLst/>
              </dgm:shape>
            </dgm:else>
          </dgm:choose>
          <dgm:presOf axis="desOrSelf" ptType="node"/>
          <dgm:constrLst>
            <dgm:constr type="tMarg" refType="primFontSz" fact="0.3"/>
            <dgm:constr type="bMarg" refType="primFontSz" fact="0.3"/>
          </dgm:constrLst>
          <dgm:ruleLst>
            <dgm:rule type="primFontSz" val="5" fact="NaN" max="NaN"/>
          </dgm:ruleLst>
        </dgm:layoutNode>
      </dgm:layoutNode>
      <dgm:forEach name="Name7" axis="followSib" ptType="sibTrans" cnt="1">
        <dgm:layoutNode name="spacing">
          <dgm:alg type="sp"/>
          <dgm:shape xmlns:r="http://schemas.openxmlformats.org/officeDocument/2006/relationships" r:blip="">
            <dgm:adjLst/>
          </dgm:shape>
          <dgm:presOf axis="self"/>
          <dgm:constrLst/>
          <dgm:ruleLst/>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chevron2">
  <dgm:title val=""/>
  <dgm:desc val=""/>
  <dgm:catLst>
    <dgm:cat type="process" pri="12000"/>
    <dgm:cat type="list" pri="16000"/>
    <dgm:cat type="convert" pri="11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Lst>
      <dgm:cxnLst>
        <dgm:cxn modelId="4" srcId="0" destId="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linearFlow">
    <dgm:varLst>
      <dgm:dir/>
      <dgm:animLvl val="lvl"/>
      <dgm:resizeHandles val="exact"/>
    </dgm:varLst>
    <dgm:alg type="lin">
      <dgm:param type="linDir" val="fromT"/>
      <dgm:param type="nodeHorzAlign" val="l"/>
    </dgm:alg>
    <dgm:shape xmlns:r="http://schemas.openxmlformats.org/officeDocument/2006/relationships" r:blip="">
      <dgm:adjLst/>
    </dgm:shape>
    <dgm:presOf/>
    <dgm:constrLst>
      <dgm:constr type="h" for="ch" forName="composite" refType="h"/>
      <dgm:constr type="w" for="ch" forName="composite" refType="w"/>
      <dgm:constr type="h" for="des" forName="parentText" op="equ"/>
      <dgm:constr type="h" for="ch" forName="sp" val="-14.88"/>
      <dgm:constr type="h" for="ch" forName="sp" refType="w" refFor="des" refForName="parentText" op="gte" fact="-0.3"/>
      <dgm:constr type="primFontSz" for="des" forName="parentText" op="equ" val="65"/>
      <dgm:constr type="primFontSz" for="des" forName="descendantText" op="equ" val="65"/>
    </dgm:constrLst>
    <dgm:ruleLst/>
    <dgm:forEach name="Name0" axis="ch" ptType="node">
      <dgm:layoutNode name="composite">
        <dgm:alg type="composite"/>
        <dgm:shape xmlns:r="http://schemas.openxmlformats.org/officeDocument/2006/relationships" r:blip="">
          <dgm:adjLst/>
        </dgm:shape>
        <dgm:presOf/>
        <dgm:choose name="Name1">
          <dgm:if name="Name2" func="var" arg="dir" op="equ" val="norm">
            <dgm:constrLst>
              <dgm:constr type="t" for="ch" forName="parentText"/>
              <dgm:constr type="l" for="ch" forName="parentText"/>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refType="w" refFor="ch" refForName="pare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if>
          <dgm:else name="Name3">
            <dgm:constrLst>
              <dgm:constr type="t" for="ch" forName="parentText"/>
              <dgm:constr type="r" for="ch" forName="parentText" refType="w"/>
              <dgm:constr type="w" for="ch" forName="parentText" refType="w" fact="0.4"/>
              <dgm:constr type="h" for="ch" forName="parentText" refType="h"/>
              <dgm:constr type="w" for="ch" forName="parentText" refType="w" op="lte" fact="0.5"/>
              <dgm:constr type="w" for="ch" forName="parentText" refType="h" refFor="ch" refForName="parentText" op="lte" fact="0.7"/>
              <dgm:constr type="h" for="ch" forName="parentText" refType="w" refFor="ch" refForName="parentText" op="lte" fact="3"/>
              <dgm:constr type="l" for="ch" forName="descendantText"/>
              <dgm:constr type="w" for="ch" forName="descendantText" refType="w"/>
              <dgm:constr type="wOff" for="ch" forName="descendantText" refType="w" refFor="ch" refForName="parentText" fact="-1"/>
              <dgm:constr type="t" for="ch" forName="descendantText"/>
              <dgm:constr type="b" for="ch" forName="descendantText" refType="h" refFor="ch" refForName="parentText"/>
              <dgm:constr type="bOff" for="ch" forName="descendantText" refType="w" refFor="ch" refForName="parentText" fact="-0.5"/>
            </dgm:constrLst>
          </dgm:else>
        </dgm:choose>
        <dgm:ruleLst/>
        <dgm:layoutNode name="parentText" styleLbl="alignNode1">
          <dgm:varLst>
            <dgm:chMax val="1"/>
            <dgm:bulletEnabled val="1"/>
          </dgm:varLst>
          <dgm:alg type="tx"/>
          <dgm:shape xmlns:r="http://schemas.openxmlformats.org/officeDocument/2006/relationships" rot="90" type="chevron" r:blip="">
            <dgm:adjLst/>
          </dgm:shape>
          <dgm:presOf axis="self" ptType="node"/>
          <dgm:constrLst>
            <dgm:constr type="lMarg" refType="primFontSz" fact="0.05"/>
            <dgm:constr type="rMarg" refType="primFontSz" fact="0.05"/>
            <dgm:constr type="tMarg" refType="primFontSz" fact="0.05"/>
            <dgm:constr type="bMarg" refType="primFontSz" fact="0.05"/>
          </dgm:constrLst>
          <dgm:ruleLst>
            <dgm:rule type="h" val="100" fact="NaN" max="NaN"/>
            <dgm:rule type="primFontSz" val="24" fact="NaN" max="NaN"/>
            <dgm:rule type="h" val="110" fact="NaN" max="NaN"/>
            <dgm:rule type="primFontSz" val="18" fact="NaN" max="NaN"/>
            <dgm:rule type="h" val="INF" fact="NaN" max="NaN"/>
            <dgm:rule type="primFontSz" val="5" fact="NaN" max="NaN"/>
          </dgm:ruleLst>
        </dgm:layoutNode>
        <dgm:layoutNode name="descendantText" styleLbl="alignAcc1">
          <dgm:varLst>
            <dgm:bulletEnabled val="1"/>
          </dgm:varLst>
          <dgm:choose name="Name4">
            <dgm:if name="Name5" func="var" arg="dir" op="equ" val="norm">
              <dgm:alg type="tx">
                <dgm:param type="stBulletLvl" val="1"/>
                <dgm:param type="txAnchorVertCh" val="mid"/>
              </dgm:alg>
              <dgm:shape xmlns:r="http://schemas.openxmlformats.org/officeDocument/2006/relationships" rot="90" type="round2SameRect" r:blip="">
                <dgm:adjLst/>
              </dgm:shape>
            </dgm:if>
            <dgm:else name="Name6">
              <dgm:alg type="tx">
                <dgm:param type="stBulletLvl" val="1"/>
                <dgm:param type="txAnchorVertCh" val="mid"/>
              </dgm:alg>
              <dgm:shape xmlns:r="http://schemas.openxmlformats.org/officeDocument/2006/relationships" rot="-90" type="round2SameRect" r:blip="">
                <dgm:adjLst/>
              </dgm:shape>
            </dgm:else>
          </dgm:choose>
          <dgm:presOf axis="des" ptType="node"/>
          <dgm:choose name="Name7">
            <dgm:if name="Name8" func="var" arg="dir" op="equ" val="norm">
              <dgm:constrLst>
                <dgm:constr type="secFontSz" refType="primFontSz"/>
                <dgm:constr type="tMarg" refType="primFontSz" fact="0.05"/>
                <dgm:constr type="bMarg" refType="primFontSz" fact="0.05"/>
                <dgm:constr type="rMarg" refType="primFontSz" fact="0.05"/>
              </dgm:constrLst>
            </dgm:if>
            <dgm:else name="Name9">
              <dgm:constrLst>
                <dgm:constr type="secFontSz" refType="primFontSz"/>
                <dgm:constr type="tMarg" refType="primFontSz" fact="0.05"/>
                <dgm:constr type="bMarg" refType="primFontSz" fact="0.05"/>
                <dgm:constr type="lMarg" refType="primFontSz" fact="0.05"/>
              </dgm:constrLst>
            </dgm:else>
          </dgm:choose>
          <dgm:ruleLst>
            <dgm:rule type="primFontSz" val="5" fact="NaN" max="NaN"/>
          </dgm:ruleLst>
        </dgm:layoutNode>
      </dgm:layoutNode>
      <dgm:forEach name="Name10" axis="followSib" ptType="sibTrans" cnt="1">
        <dgm:layoutNode name="sp">
          <dgm:alg type="sp"/>
          <dgm:shape xmlns:r="http://schemas.openxmlformats.org/officeDocument/2006/relationships" r:blip="">
            <dgm:adjLst/>
          </dgm:shape>
          <dgm:presOf axis="self"/>
          <dgm:constrLst>
            <dgm:constr type="w" val="1"/>
            <dgm:constr type="h" val="37.5"/>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pPr>
              <a:defRPr/>
            </a:pPr>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pPr>
              <a:defRPr/>
            </a:pPr>
            <a:fld id="{93D94883-175F-4ED1-B12E-97A195EAF199}" type="datetimeFigureOut">
              <a:rPr lang="en-US"/>
              <a:pPr>
                <a:defRPr/>
              </a:pPr>
              <a:t>1/28/2016</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pPr lvl="0"/>
            <a:endParaRPr lang="en-US" noProof="0" smtClean="0"/>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pPr>
              <a:defRPr/>
            </a:pPr>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pPr>
              <a:defRPr/>
            </a:pPr>
            <a:fld id="{2F2555A3-E6CB-41D3-99F9-5A98A919C5D7}" type="slidenum">
              <a:rPr lang="en-US"/>
              <a:pPr>
                <a:defRPr/>
              </a:pPr>
              <a:t>‹#›</a:t>
            </a:fld>
            <a:endParaRPr lang="en-US"/>
          </a:p>
        </p:txBody>
      </p:sp>
    </p:spTree>
    <p:extLst>
      <p:ext uri="{BB962C8B-B14F-4D97-AF65-F5344CB8AC3E}">
        <p14:creationId xmlns:p14="http://schemas.microsoft.com/office/powerpoint/2010/main" val="3454929677"/>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3" Type="http://schemas.openxmlformats.org/officeDocument/2006/relationships/hyperlink" Target="http://www.merriam-webster.com/dictionary/attestation" TargetMode="External"/><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3" Type="http://schemas.openxmlformats.org/officeDocument/2006/relationships/hyperlink" Target="http://www.merriam-webster.com/dictionary/attestation" TargetMode="External"/><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3" Type="http://schemas.openxmlformats.org/officeDocument/2006/relationships/hyperlink" Target="http://www.oxforddictionaries.com/us/definition/american_english/evaluation#evaluation__2" TargetMode="External"/><Relationship Id="rId2" Type="http://schemas.openxmlformats.org/officeDocument/2006/relationships/slide" Target="../slides/slide5.xml"/><Relationship Id="rId1" Type="http://schemas.openxmlformats.org/officeDocument/2006/relationships/notesMaster" Target="../notesMasters/notesMaster1.xml"/><Relationship Id="rId6" Type="http://schemas.openxmlformats.org/officeDocument/2006/relationships/hyperlink" Target="http://www.oxforddictionaries.com/us/definition/american_english/objective#objective__2" TargetMode="External"/><Relationship Id="rId5" Type="http://schemas.openxmlformats.org/officeDocument/2006/relationships/hyperlink" Target="http://www.oxforddictionaries.com/us/definition/american_english/relation#relation__12" TargetMode="External"/><Relationship Id="rId4" Type="http://schemas.openxmlformats.org/officeDocument/2006/relationships/hyperlink" Target="http://www.oxforddictionaries.com/us/definition/american_english/learning#learning__2" TargetMode="Externa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409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r>
              <a:rPr lang="en-US" altLang="en-US" dirty="0" smtClean="0"/>
              <a:t>Welcome to Getting Better Together – Assessing the Indicators Module</a:t>
            </a:r>
          </a:p>
        </p:txBody>
      </p:sp>
      <p:sp>
        <p:nvSpPr>
          <p:cNvPr id="410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5FDC2E89-A02A-436E-A30F-55C8CE35DA0E}" type="slidenum">
              <a:rPr lang="en-US" altLang="en-US" smtClean="0"/>
              <a:pPr/>
              <a:t>1</a:t>
            </a:fld>
            <a:endParaRPr lang="en-US" altLang="en-US" smtClean="0"/>
          </a:p>
        </p:txBody>
      </p:sp>
    </p:spTree>
    <p:extLst>
      <p:ext uri="{BB962C8B-B14F-4D97-AF65-F5344CB8AC3E}">
        <p14:creationId xmlns:p14="http://schemas.microsoft.com/office/powerpoint/2010/main" val="132199855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36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buFont typeface="Arial" panose="020B0604020202020204" pitchFamily="34" charset="0"/>
              <a:buNone/>
              <a:defRPr/>
            </a:pPr>
            <a:r>
              <a:rPr lang="en-US" b="1" dirty="0" smtClean="0"/>
              <a:t>20 minutes</a:t>
            </a: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1" dirty="0" smtClean="0"/>
              <a:t>Materials</a:t>
            </a:r>
            <a:r>
              <a:rPr lang="en-US" b="1" baseline="0" dirty="0" smtClean="0"/>
              <a:t> – Activity 2A Handout - </a:t>
            </a:r>
            <a:r>
              <a:rPr lang="en-US" b="1" dirty="0" smtClean="0"/>
              <a:t>6 TIPS for Creating a Culture of Candor</a:t>
            </a: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b="1" dirty="0" smtClean="0"/>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0" dirty="0" smtClean="0"/>
              <a:t>If working in a group, each</a:t>
            </a:r>
            <a:r>
              <a:rPr lang="en-US" b="0" baseline="0" dirty="0" smtClean="0"/>
              <a:t> of the 6 tips on the handout can be jig sawed out and each group can report out on the “gist” of each tip.  If working individually, read each of the 6 tips and try to synthesize the gist of each tip.  Lets take about 5 to 10 minutes to work through this activity and then we will take a few to report out.</a:t>
            </a:r>
            <a:endParaRPr lang="en-US" b="0" dirty="0" smtClean="0"/>
          </a:p>
          <a:p>
            <a:pPr eaLnBrk="1" hangingPunct="1">
              <a:buFont typeface="Arial" panose="020B0604020202020204" pitchFamily="34" charset="0"/>
              <a:buNone/>
              <a:defRPr/>
            </a:pPr>
            <a:endParaRPr lang="en-US" b="1" dirty="0" smtClean="0"/>
          </a:p>
          <a:p>
            <a:pPr eaLnBrk="1" hangingPunct="1">
              <a:buFont typeface="Arial" panose="020B0604020202020204" pitchFamily="34" charset="0"/>
              <a:buNone/>
              <a:defRPr/>
            </a:pPr>
            <a:endParaRPr lang="en-US" b="1" dirty="0" smtClean="0"/>
          </a:p>
          <a:p>
            <a:pPr marL="0" indent="0" eaLnBrk="1" hangingPunct="1">
              <a:buFont typeface="+mj-lt"/>
              <a:buNone/>
              <a:defRPr/>
            </a:pPr>
            <a:endParaRPr lang="en-US" dirty="0" smtClean="0"/>
          </a:p>
        </p:txBody>
      </p:sp>
      <p:sp>
        <p:nvSpPr>
          <p:cNvPr id="1536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C0321F0E-26BF-44D5-A36B-251666888CA7}" type="slidenum">
              <a:rPr lang="en-US" altLang="en-US" smtClean="0"/>
              <a:pPr/>
              <a:t>11</a:t>
            </a:fld>
            <a:endParaRPr lang="en-US" altLang="en-US" smtClean="0"/>
          </a:p>
        </p:txBody>
      </p:sp>
    </p:spTree>
    <p:extLst>
      <p:ext uri="{BB962C8B-B14F-4D97-AF65-F5344CB8AC3E}">
        <p14:creationId xmlns:p14="http://schemas.microsoft.com/office/powerpoint/2010/main" val="23446947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buFont typeface="Arial" panose="020B0604020202020204" pitchFamily="34" charset="0"/>
              <a:buNone/>
              <a:defRPr/>
            </a:pPr>
            <a:r>
              <a:rPr lang="en-US" b="1" dirty="0" smtClean="0"/>
              <a:t>10 Minutes</a:t>
            </a: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1" dirty="0" smtClean="0"/>
              <a:t>Materials</a:t>
            </a:r>
            <a:r>
              <a:rPr lang="en-US" b="1" baseline="0" dirty="0" smtClean="0"/>
              <a:t> – Activity 2B Handout – </a:t>
            </a:r>
            <a:r>
              <a:rPr lang="en-US" b="1" dirty="0" smtClean="0"/>
              <a:t>T Chart</a:t>
            </a:r>
          </a:p>
          <a:p>
            <a:pPr eaLnBrk="1" hangingPunct="1">
              <a:buFont typeface="Arial" panose="020B0604020202020204" pitchFamily="34" charset="0"/>
              <a:buNone/>
              <a:defRPr/>
            </a:pPr>
            <a:endParaRPr lang="en-US" b="1" dirty="0" smtClean="0"/>
          </a:p>
          <a:p>
            <a:pPr eaLnBrk="1" hangingPunct="1">
              <a:buFont typeface="Arial" panose="020B0604020202020204" pitchFamily="34" charset="0"/>
              <a:buNone/>
              <a:defRPr/>
            </a:pPr>
            <a:r>
              <a:rPr lang="en-US" altLang="en-US" b="0" dirty="0" smtClean="0"/>
              <a:t>What might happen when you, in speaking with others are,…f</a:t>
            </a:r>
            <a:r>
              <a:rPr lang="en-US" b="0" dirty="0" smtClean="0"/>
              <a:t>rank, open, honest, candid, truthful, sincere, forthright, direct, plain, blunt, straightforward?  </a:t>
            </a:r>
          </a:p>
          <a:p>
            <a:pPr eaLnBrk="1" hangingPunct="1">
              <a:buFont typeface="Arial" panose="020B0604020202020204" pitchFamily="34" charset="0"/>
              <a:buNone/>
              <a:defRPr/>
            </a:pPr>
            <a:endParaRPr lang="en-US" altLang="en-US" sz="1050" dirty="0" smtClean="0"/>
          </a:p>
          <a:p>
            <a:pPr eaLnBrk="1" hangingPunct="1">
              <a:buFont typeface="Arial" panose="020B0604020202020204" pitchFamily="34" charset="0"/>
              <a:buNone/>
              <a:defRPr/>
            </a:pPr>
            <a:r>
              <a:rPr lang="en-US" altLang="en-US" sz="1050" dirty="0" smtClean="0"/>
              <a:t>With your tablemates</a:t>
            </a:r>
            <a:r>
              <a:rPr lang="en-US" altLang="en-US" sz="1050" baseline="0" dirty="0" smtClean="0"/>
              <a:t> or as an individual, </a:t>
            </a:r>
            <a:r>
              <a:rPr lang="en-US" altLang="en-US" sz="1050" dirty="0" smtClean="0"/>
              <a:t>take 5</a:t>
            </a:r>
            <a:r>
              <a:rPr lang="en-US" altLang="en-US" sz="1050" baseline="0" dirty="0" smtClean="0"/>
              <a:t> to 10</a:t>
            </a:r>
            <a:r>
              <a:rPr lang="en-US" altLang="en-US" sz="1050" dirty="0" smtClean="0"/>
              <a:t> minutes to complete the T Chart by generating</a:t>
            </a:r>
            <a:r>
              <a:rPr lang="en-US" altLang="en-US" sz="1050" baseline="0" dirty="0" smtClean="0"/>
              <a:t> a list of</a:t>
            </a:r>
            <a:r>
              <a:rPr lang="en-US" altLang="en-US" sz="1050" dirty="0" smtClean="0"/>
              <a:t> the pros and cons of telling it like it is.</a:t>
            </a:r>
          </a:p>
          <a:p>
            <a:pPr eaLnBrk="1" hangingPunct="1">
              <a:buFont typeface="Arial" panose="020B0604020202020204" pitchFamily="34" charset="0"/>
              <a:buNone/>
              <a:defRPr/>
            </a:pPr>
            <a:endParaRPr lang="en-US" altLang="en-US" sz="1050" dirty="0" smtClean="0"/>
          </a:p>
          <a:p>
            <a:pPr eaLnBrk="1" hangingPunct="1">
              <a:buFont typeface="Arial" panose="020B0604020202020204" pitchFamily="34" charset="0"/>
              <a:buNone/>
              <a:defRPr/>
            </a:pPr>
            <a:r>
              <a:rPr lang="en-US" altLang="en-US" sz="1050" dirty="0" smtClean="0"/>
              <a:t>Then take a</a:t>
            </a:r>
            <a:r>
              <a:rPr lang="en-US" altLang="en-US" sz="1050" baseline="0" dirty="0" smtClean="0"/>
              <a:t> few</a:t>
            </a:r>
            <a:r>
              <a:rPr lang="en-US" altLang="en-US" sz="1050" dirty="0" smtClean="0"/>
              <a:t> minutes to share out some responses with the larger group.</a:t>
            </a:r>
          </a:p>
        </p:txBody>
      </p:sp>
      <p:sp>
        <p:nvSpPr>
          <p:cNvPr id="1741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DC1CB9E7-B75D-45F1-80C2-256F26B36AFE}" type="slidenum">
              <a:rPr lang="en-US" altLang="en-US" smtClean="0"/>
              <a:pPr/>
              <a:t>12</a:t>
            </a:fld>
            <a:endParaRPr lang="en-US" altLang="en-US" smtClean="0"/>
          </a:p>
        </p:txBody>
      </p:sp>
    </p:spTree>
    <p:extLst>
      <p:ext uri="{BB962C8B-B14F-4D97-AF65-F5344CB8AC3E}">
        <p14:creationId xmlns:p14="http://schemas.microsoft.com/office/powerpoint/2010/main" val="304684797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1945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The High Point Team understands the value of deconstructing the indicator, close reading the WWs and the importance of engaging in a culture of candor – hopefully,</a:t>
            </a:r>
            <a:r>
              <a:rPr lang="en-US" altLang="en-US" baseline="0" dirty="0" smtClean="0"/>
              <a:t> you do as well.  </a:t>
            </a:r>
          </a:p>
          <a:p>
            <a:pPr eaLnBrk="1" hangingPunct="1"/>
            <a:endParaRPr lang="en-US" altLang="en-US" baseline="0" dirty="0" smtClean="0"/>
          </a:p>
          <a:p>
            <a:pPr eaLnBrk="1" hangingPunct="1"/>
            <a:r>
              <a:rPr lang="en-US" altLang="en-US" dirty="0" smtClean="0"/>
              <a:t>NOW they and we can roll up our sleeves and get to the work of assessing our professional practices against the research based indicators of effective practice.</a:t>
            </a:r>
          </a:p>
        </p:txBody>
      </p:sp>
      <p:sp>
        <p:nvSpPr>
          <p:cNvPr id="1946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88D55306-E711-43C8-B2BA-2E9EA14633F6}" type="slidenum">
              <a:rPr lang="en-US" altLang="en-US" smtClean="0"/>
              <a:pPr/>
              <a:t>13</a:t>
            </a:fld>
            <a:endParaRPr lang="en-US" altLang="en-US" smtClean="0"/>
          </a:p>
        </p:txBody>
      </p:sp>
    </p:spTree>
    <p:extLst>
      <p:ext uri="{BB962C8B-B14F-4D97-AF65-F5344CB8AC3E}">
        <p14:creationId xmlns:p14="http://schemas.microsoft.com/office/powerpoint/2010/main" val="13359103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where the High Point Team begins</a:t>
            </a:r>
            <a:r>
              <a:rPr lang="en-US" baseline="0" dirty="0" smtClean="0"/>
              <a:t> and so will you and your team.</a:t>
            </a:r>
          </a:p>
          <a:p>
            <a:endParaRPr lang="en-US" baseline="0" dirty="0" smtClean="0"/>
          </a:p>
          <a:p>
            <a:r>
              <a:rPr lang="en-US" baseline="0" dirty="0" smtClean="0"/>
              <a:t>Take a moment to look at the icons and information on this screen shot.</a:t>
            </a:r>
            <a:endParaRPr lang="en-US" dirty="0"/>
          </a:p>
        </p:txBody>
      </p:sp>
      <p:sp>
        <p:nvSpPr>
          <p:cNvPr id="4" name="Slide Number Placeholder 3"/>
          <p:cNvSpPr>
            <a:spLocks noGrp="1"/>
          </p:cNvSpPr>
          <p:nvPr>
            <p:ph type="sldNum" sz="quarter" idx="10"/>
          </p:nvPr>
        </p:nvSpPr>
        <p:spPr/>
        <p:txBody>
          <a:bodyPr/>
          <a:lstStyle/>
          <a:p>
            <a:pPr>
              <a:defRPr/>
            </a:pPr>
            <a:fld id="{2F2555A3-E6CB-41D3-99F9-5A98A919C5D7}" type="slidenum">
              <a:rPr lang="en-US" smtClean="0"/>
              <a:pPr>
                <a:defRPr/>
              </a:pPr>
              <a:t>14</a:t>
            </a:fld>
            <a:endParaRPr lang="en-US"/>
          </a:p>
        </p:txBody>
      </p:sp>
    </p:spTree>
    <p:extLst>
      <p:ext uri="{BB962C8B-B14F-4D97-AF65-F5344CB8AC3E}">
        <p14:creationId xmlns:p14="http://schemas.microsoft.com/office/powerpoint/2010/main" val="1730943327"/>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marL="0" indent="0" eaLnBrk="1" hangingPunct="1">
              <a:buFontTx/>
              <a:buNone/>
              <a:defRPr/>
            </a:pPr>
            <a:r>
              <a:rPr lang="en-US" dirty="0" smtClean="0"/>
              <a:t>Look</a:t>
            </a:r>
            <a:r>
              <a:rPr lang="en-US" baseline="0" dirty="0" smtClean="0"/>
              <a:t> at the questions on this slide - T</a:t>
            </a:r>
            <a:r>
              <a:rPr lang="en-US" dirty="0" smtClean="0"/>
              <a:t>he High Point Elementary Team asks these of themselves and your team might as well…</a:t>
            </a:r>
          </a:p>
          <a:p>
            <a:pPr marL="228600" indent="-228600" eaLnBrk="1" hangingPunct="1">
              <a:buFontTx/>
              <a:buAutoNum type="arabicPeriod"/>
              <a:defRPr/>
            </a:pPr>
            <a:endParaRPr lang="en-US" dirty="0" smtClean="0"/>
          </a:p>
          <a:p>
            <a:pPr marL="228600" indent="-228600" eaLnBrk="1" hangingPunct="1">
              <a:buFontTx/>
              <a:buAutoNum type="arabicPeriod"/>
              <a:defRPr/>
            </a:pPr>
            <a:r>
              <a:rPr lang="en-US" dirty="0" smtClean="0"/>
              <a:t>Remember</a:t>
            </a:r>
          </a:p>
          <a:p>
            <a:pPr marL="685800" lvl="1" indent="-228600" eaLnBrk="1" hangingPunct="1">
              <a:buFontTx/>
              <a:buAutoNum type="arabicPeriod"/>
              <a:defRPr/>
            </a:pPr>
            <a:r>
              <a:rPr lang="en-US" dirty="0" smtClean="0"/>
              <a:t> that the indicator language was broken down by each team member prior to coming to the meeting.</a:t>
            </a:r>
          </a:p>
          <a:p>
            <a:pPr marL="685800" lvl="1" indent="-228600" eaLnBrk="1" hangingPunct="1">
              <a:buFontTx/>
              <a:buAutoNum type="arabicPeriod"/>
              <a:defRPr/>
            </a:pPr>
            <a:r>
              <a:rPr lang="en-US" dirty="0" smtClean="0"/>
              <a:t>that during your close reading of the WW, you</a:t>
            </a:r>
            <a:r>
              <a:rPr lang="en-US" baseline="0" dirty="0" smtClean="0"/>
              <a:t> </a:t>
            </a:r>
            <a:r>
              <a:rPr lang="en-US" dirty="0" smtClean="0"/>
              <a:t>made annotations which identified impactful words and phrases.</a:t>
            </a:r>
          </a:p>
          <a:p>
            <a:pPr marL="685800" lvl="1" indent="-228600" eaLnBrk="1" hangingPunct="1">
              <a:buFontTx/>
              <a:buAutoNum type="arabicPeriod"/>
              <a:defRPr/>
            </a:pPr>
            <a:r>
              <a:rPr lang="en-US" dirty="0" smtClean="0"/>
              <a:t>that you  began to think about the observable tangible evidence/data present in your</a:t>
            </a:r>
            <a:r>
              <a:rPr lang="en-US" baseline="0" dirty="0" smtClean="0"/>
              <a:t> </a:t>
            </a:r>
            <a:r>
              <a:rPr lang="en-US" dirty="0" smtClean="0"/>
              <a:t>settings that support your feelings about the level of indicator development – no development, limited development, or fully implemented.</a:t>
            </a:r>
          </a:p>
          <a:p>
            <a:pPr marL="685800" lvl="1" indent="-228600" eaLnBrk="1" hangingPunct="1">
              <a:buFontTx/>
              <a:buAutoNum type="arabicPeriod"/>
              <a:defRPr/>
            </a:pPr>
            <a:endParaRPr lang="en-US" dirty="0" smtClean="0"/>
          </a:p>
          <a:p>
            <a:pPr marL="0" indent="0" eaLnBrk="1" hangingPunct="1">
              <a:buFontTx/>
              <a:buNone/>
              <a:defRPr/>
            </a:pPr>
            <a:r>
              <a:rPr lang="en-US" dirty="0" smtClean="0"/>
              <a:t>Consider </a:t>
            </a:r>
          </a:p>
          <a:p>
            <a:pPr marL="685800" lvl="1" indent="-228600" eaLnBrk="1" hangingPunct="1">
              <a:buFontTx/>
              <a:buAutoNum type="arabicPeriod"/>
              <a:defRPr/>
            </a:pPr>
            <a:r>
              <a:rPr lang="en-US" dirty="0" smtClean="0"/>
              <a:t>how you will synthesize the evidence.</a:t>
            </a:r>
          </a:p>
          <a:p>
            <a:pPr marL="685800" lvl="1" indent="-228600" eaLnBrk="1" hangingPunct="1">
              <a:buFontTx/>
              <a:buAutoNum type="arabicPeriod"/>
              <a:defRPr/>
            </a:pPr>
            <a:r>
              <a:rPr lang="en-US" dirty="0" smtClean="0"/>
              <a:t>from whom will you need to obtain the evidence/data.</a:t>
            </a:r>
          </a:p>
          <a:p>
            <a:pPr marL="457200" lvl="1" indent="0" eaLnBrk="1" hangingPunct="1">
              <a:buFontTx/>
              <a:buNone/>
              <a:defRPr/>
            </a:pPr>
            <a:endParaRPr lang="en-US" dirty="0" smtClean="0"/>
          </a:p>
          <a:p>
            <a:pPr marL="228600" indent="-228600" eaLnBrk="1" hangingPunct="1">
              <a:buFontTx/>
              <a:buAutoNum type="arabicPeriod"/>
              <a:defRPr/>
            </a:pPr>
            <a:r>
              <a:rPr lang="en-US" dirty="0" smtClean="0"/>
              <a:t>Summarize your current state of implementation as measured against the research in the WW.  </a:t>
            </a:r>
          </a:p>
          <a:p>
            <a:pPr marL="0" indent="0" eaLnBrk="1" hangingPunct="1">
              <a:buFontTx/>
              <a:buNone/>
              <a:defRPr/>
            </a:pPr>
            <a:endParaRPr lang="en-US" dirty="0" smtClean="0"/>
          </a:p>
          <a:p>
            <a:pPr marL="0" indent="0" eaLnBrk="1" hangingPunct="1">
              <a:buFontTx/>
              <a:buNone/>
              <a:defRPr/>
            </a:pPr>
            <a:endParaRPr lang="en-US" dirty="0" smtClean="0"/>
          </a:p>
          <a:p>
            <a:pPr marL="0" indent="0" eaLnBrk="1" hangingPunct="1">
              <a:buFontTx/>
              <a:buNone/>
              <a:defRPr/>
            </a:pPr>
            <a:r>
              <a:rPr lang="en-US" dirty="0" smtClean="0"/>
              <a:t>Caution,</a:t>
            </a:r>
            <a:r>
              <a:rPr lang="en-US" baseline="0" dirty="0" smtClean="0"/>
              <a:t> t</a:t>
            </a:r>
            <a:r>
              <a:rPr lang="en-US" dirty="0" smtClean="0"/>
              <a:t>here is a real temptation to begin planning for improvement here – but this is a just the facts, state of the union, condensed summary of your current practice.</a:t>
            </a:r>
          </a:p>
          <a:p>
            <a:pPr marL="228600" indent="-228600" eaLnBrk="1" hangingPunct="1">
              <a:buFontTx/>
              <a:buAutoNum type="arabicPeriod"/>
              <a:defRPr/>
            </a:pPr>
            <a:endParaRPr lang="en-US" dirty="0" smtClean="0"/>
          </a:p>
          <a:p>
            <a:pPr eaLnBrk="1" hangingPunct="1">
              <a:defRPr/>
            </a:pPr>
            <a:endParaRPr lang="en-US" dirty="0"/>
          </a:p>
        </p:txBody>
      </p:sp>
      <p:sp>
        <p:nvSpPr>
          <p:cNvPr id="22532"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3DBDF55C-5ECF-49DF-BAC9-D5768C66B98B}" type="slidenum">
              <a:rPr lang="en-US" altLang="en-US" smtClean="0"/>
              <a:pPr/>
              <a:t>15</a:t>
            </a:fld>
            <a:endParaRPr lang="en-US" altLang="en-US" smtClean="0"/>
          </a:p>
        </p:txBody>
      </p:sp>
    </p:spTree>
    <p:extLst>
      <p:ext uri="{BB962C8B-B14F-4D97-AF65-F5344CB8AC3E}">
        <p14:creationId xmlns:p14="http://schemas.microsoft.com/office/powerpoint/2010/main" val="386277040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57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457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You will be asked to measure your current level of indicator development on a 3 choice meter. Your self assessment is rooted in the research and what you know to be true about their current practices.</a:t>
            </a:r>
          </a:p>
          <a:p>
            <a:pPr eaLnBrk="1" hangingPunct="1"/>
            <a:endParaRPr lang="en-US" altLang="en-US" dirty="0" smtClean="0"/>
          </a:p>
        </p:txBody>
      </p:sp>
      <p:sp>
        <p:nvSpPr>
          <p:cNvPr id="2458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C6EE83AC-5876-481D-8312-96A4D120B914}" type="slidenum">
              <a:rPr lang="en-US" altLang="en-US" smtClean="0"/>
              <a:pPr/>
              <a:t>16</a:t>
            </a:fld>
            <a:endParaRPr lang="en-US" altLang="en-US" smtClean="0"/>
          </a:p>
        </p:txBody>
      </p:sp>
    </p:spTree>
    <p:extLst>
      <p:ext uri="{BB962C8B-B14F-4D97-AF65-F5344CB8AC3E}">
        <p14:creationId xmlns:p14="http://schemas.microsoft.com/office/powerpoint/2010/main" val="31444790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662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6627"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If after a candid discussion, you decide to choose an implementation level of NO DEVELOPMENT, the platform prompts you to decide</a:t>
            </a:r>
            <a:r>
              <a:rPr lang="en-US" altLang="en-US" baseline="0" dirty="0" smtClean="0"/>
              <a:t> </a:t>
            </a:r>
            <a:r>
              <a:rPr lang="en-US" altLang="en-US" dirty="0" smtClean="0"/>
              <a:t>whether or not that specific indicator is a priority for you to work on – if not a priority, an explanation of why its not a priority is required.</a:t>
            </a:r>
          </a:p>
        </p:txBody>
      </p:sp>
      <p:sp>
        <p:nvSpPr>
          <p:cNvPr id="2662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3EBCC2DC-B3DE-4DF8-BDF1-259EECF03A65}" type="slidenum">
              <a:rPr lang="en-US" altLang="en-US" smtClean="0"/>
              <a:pPr/>
              <a:t>17</a:t>
            </a:fld>
            <a:endParaRPr lang="en-US" altLang="en-US" smtClean="0"/>
          </a:p>
        </p:txBody>
      </p:sp>
    </p:spTree>
    <p:extLst>
      <p:ext uri="{BB962C8B-B14F-4D97-AF65-F5344CB8AC3E}">
        <p14:creationId xmlns:p14="http://schemas.microsoft.com/office/powerpoint/2010/main" val="31454938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67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28675"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The</a:t>
            </a:r>
            <a:r>
              <a:rPr lang="en-US" altLang="en-US" baseline="0" dirty="0" smtClean="0"/>
              <a:t> </a:t>
            </a:r>
            <a:r>
              <a:rPr lang="en-US" altLang="en-US" baseline="0" dirty="0" err="1" smtClean="0"/>
              <a:t>Indistar</a:t>
            </a:r>
            <a:r>
              <a:rPr lang="en-US" altLang="en-US" baseline="0" dirty="0" smtClean="0"/>
              <a:t> platform calculates an </a:t>
            </a:r>
            <a:r>
              <a:rPr lang="en-US" altLang="en-US" dirty="0" smtClean="0"/>
              <a:t>Opportunity x Priority formula which</a:t>
            </a:r>
            <a:r>
              <a:rPr lang="en-US" altLang="en-US" baseline="0" dirty="0" smtClean="0"/>
              <a:t> results in an Index Score.  The</a:t>
            </a:r>
            <a:r>
              <a:rPr lang="en-US" altLang="en-US" dirty="0" smtClean="0"/>
              <a:t> INDEX SCORE can help your team decide to which indicators you should devote your planning energies.</a:t>
            </a:r>
          </a:p>
        </p:txBody>
      </p:sp>
      <p:sp>
        <p:nvSpPr>
          <p:cNvPr id="2867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57A96E74-F88B-48A5-B104-361094DE892A}" type="slidenum">
              <a:rPr lang="en-US" altLang="en-US" smtClean="0"/>
              <a:pPr/>
              <a:t>18</a:t>
            </a:fld>
            <a:endParaRPr lang="en-US" altLang="en-US" smtClean="0"/>
          </a:p>
        </p:txBody>
      </p:sp>
    </p:spTree>
    <p:extLst>
      <p:ext uri="{BB962C8B-B14F-4D97-AF65-F5344CB8AC3E}">
        <p14:creationId xmlns:p14="http://schemas.microsoft.com/office/powerpoint/2010/main" val="245527478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0722"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0723"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Being fully implemented at this stage of the process does not win anyone any extra points.  In fact, if your team deems itself fully implemented on an indicator,  it must provide reasonable and convincing evidence to prove full implementation.  Full implementation DOES NOT suggest that your team never again engages with that indicator.  In fact, teams must consistently monitor their progress gained and attained to ensure that growth is sustained over time.</a:t>
            </a:r>
          </a:p>
        </p:txBody>
      </p:sp>
      <p:sp>
        <p:nvSpPr>
          <p:cNvPr id="30724"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144E4C14-CFBF-4EEA-85B8-6F860E54EAC7}" type="slidenum">
              <a:rPr lang="en-US" altLang="en-US" smtClean="0"/>
              <a:pPr/>
              <a:t>19</a:t>
            </a:fld>
            <a:endParaRPr lang="en-US" altLang="en-US" smtClean="0"/>
          </a:p>
        </p:txBody>
      </p:sp>
    </p:spTree>
    <p:extLst>
      <p:ext uri="{BB962C8B-B14F-4D97-AF65-F5344CB8AC3E}">
        <p14:creationId xmlns:p14="http://schemas.microsoft.com/office/powerpoint/2010/main" val="197108598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Have the </a:t>
            </a:r>
            <a:r>
              <a:rPr lang="en-US" baseline="0" dirty="0" smtClean="0"/>
              <a:t>BEHAVIORAL,</a:t>
            </a:r>
            <a:r>
              <a:rPr lang="en-US" dirty="0" smtClean="0"/>
              <a:t>VISIBLE,</a:t>
            </a:r>
            <a:r>
              <a:rPr lang="en-US" baseline="0" dirty="0" smtClean="0"/>
              <a:t> TANGIBLE, appear AFTER the Table discussion.</a:t>
            </a:r>
          </a:p>
          <a:p>
            <a:endParaRPr lang="en-US" baseline="0" dirty="0" smtClean="0"/>
          </a:p>
          <a:p>
            <a:pPr marL="228600" indent="-228600">
              <a:buAutoNum type="arabicPeriod"/>
            </a:pPr>
            <a:r>
              <a:rPr lang="en-US" dirty="0" smtClean="0"/>
              <a:t>Tell participants</a:t>
            </a:r>
            <a:r>
              <a:rPr lang="en-US" baseline="0" dirty="0" smtClean="0"/>
              <a:t> that </a:t>
            </a:r>
          </a:p>
          <a:p>
            <a:pPr marL="457200" lvl="1" indent="0">
              <a:buNone/>
            </a:pPr>
            <a:r>
              <a:rPr lang="en-US" baseline="0" dirty="0" smtClean="0"/>
              <a:t>	an assessed indicator that has been judged to be fully implemented MUST be supported by evidence.</a:t>
            </a:r>
          </a:p>
          <a:p>
            <a:endParaRPr lang="en-US" baseline="0" dirty="0" smtClean="0"/>
          </a:p>
          <a:p>
            <a:r>
              <a:rPr lang="en-US" baseline="0" dirty="0" smtClean="0"/>
              <a:t>2. Ask the participants to </a:t>
            </a:r>
          </a:p>
          <a:p>
            <a:r>
              <a:rPr lang="en-US" baseline="0" dirty="0" smtClean="0"/>
              <a:t>	turn and talk to an elbow partner or on your own, come to a consensus on a definition for  evidence.  (examples – obvious to the eye or mind, proof, truth, 	visible sign, confirmat</a:t>
            </a:r>
            <a:r>
              <a:rPr lang="en-US" baseline="0" dirty="0" smtClean="0">
                <a:hlinkClick r:id="rId3"/>
              </a:rPr>
              <a:t>i</a:t>
            </a:r>
            <a:r>
              <a:rPr lang="en-US" baseline="0" dirty="0" smtClean="0"/>
              <a:t>on, validation, documentation, corroboration)</a:t>
            </a:r>
          </a:p>
          <a:p>
            <a:endParaRPr lang="en-US" baseline="0" dirty="0" smtClean="0"/>
          </a:p>
          <a:p>
            <a:endParaRPr lang="en-US" baseline="0" dirty="0" smtClean="0"/>
          </a:p>
          <a:p>
            <a:endParaRPr lang="en-US" sz="1200" b="0" i="0" u="none" strike="noStrike" kern="1200" baseline="0" dirty="0" smtClean="0">
              <a:solidFill>
                <a:schemeClr val="tx1"/>
              </a:solidFill>
              <a:effectLst/>
              <a:latin typeface="+mn-lt"/>
              <a:ea typeface="+mn-ea"/>
              <a:cs typeface="+mn-cs"/>
              <a:hlinkClick r:id="rId3"/>
            </a:endParaRPr>
          </a:p>
        </p:txBody>
      </p:sp>
      <p:sp>
        <p:nvSpPr>
          <p:cNvPr id="4" name="Slide Number Placeholder 3"/>
          <p:cNvSpPr>
            <a:spLocks noGrp="1"/>
          </p:cNvSpPr>
          <p:nvPr>
            <p:ph type="sldNum" sz="quarter" idx="10"/>
          </p:nvPr>
        </p:nvSpPr>
        <p:spPr/>
        <p:txBody>
          <a:bodyPr/>
          <a:lstStyle/>
          <a:p>
            <a:pPr>
              <a:defRPr/>
            </a:pPr>
            <a:fld id="{2F2555A3-E6CB-41D3-99F9-5A98A919C5D7}" type="slidenum">
              <a:rPr lang="en-US" smtClean="0"/>
              <a:pPr>
                <a:defRPr/>
              </a:pPr>
              <a:t>20</a:t>
            </a:fld>
            <a:endParaRPr lang="en-US"/>
          </a:p>
        </p:txBody>
      </p:sp>
    </p:spTree>
    <p:extLst>
      <p:ext uri="{BB962C8B-B14F-4D97-AF65-F5344CB8AC3E}">
        <p14:creationId xmlns:p14="http://schemas.microsoft.com/office/powerpoint/2010/main" val="155672782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3" name="Shape 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High Point Elementary </a:t>
            </a:r>
            <a:r>
              <a:rPr lang="en-US" sz="1200" b="0" i="0" u="none" strike="noStrike" cap="none" baseline="0" dirty="0">
                <a:solidFill>
                  <a:schemeClr val="dk1"/>
                </a:solidFill>
                <a:latin typeface="Calibri"/>
                <a:ea typeface="Calibri"/>
                <a:cs typeface="Calibri"/>
                <a:sym typeface="Calibri"/>
              </a:rPr>
              <a:t>is </a:t>
            </a:r>
            <a:r>
              <a:rPr lang="en-US" sz="1200" b="0" i="0" u="none" strike="noStrike" cap="none" baseline="0" dirty="0" smtClean="0">
                <a:solidFill>
                  <a:schemeClr val="dk1"/>
                </a:solidFill>
                <a:latin typeface="Calibri"/>
                <a:ea typeface="Calibri"/>
                <a:cs typeface="Calibri"/>
                <a:sym typeface="Calibri"/>
              </a:rPr>
              <a:t>a schoolwide Title I building located </a:t>
            </a:r>
            <a:r>
              <a:rPr lang="en-US" sz="1200" b="0" i="0" u="none" strike="noStrike" cap="none" baseline="0" dirty="0">
                <a:solidFill>
                  <a:schemeClr val="dk1"/>
                </a:solidFill>
                <a:latin typeface="Calibri"/>
                <a:ea typeface="Calibri"/>
                <a:cs typeface="Calibri"/>
                <a:sym typeface="Calibri"/>
              </a:rPr>
              <a:t>in </a:t>
            </a:r>
            <a:r>
              <a:rPr lang="en-US" sz="1200" b="0" i="0" u="none" strike="noStrike" cap="none" baseline="0" dirty="0" smtClean="0">
                <a:solidFill>
                  <a:schemeClr val="dk1"/>
                </a:solidFill>
                <a:latin typeface="Calibri"/>
                <a:ea typeface="Calibri"/>
                <a:cs typeface="Calibri"/>
                <a:sym typeface="Calibri"/>
              </a:rPr>
              <a:t>a suburban </a:t>
            </a:r>
            <a:r>
              <a:rPr lang="en-US" sz="1200" b="0" i="0" u="none" strike="noStrike" cap="none" baseline="0" dirty="0">
                <a:solidFill>
                  <a:schemeClr val="dk1"/>
                </a:solidFill>
                <a:latin typeface="Calibri"/>
                <a:ea typeface="Calibri"/>
                <a:cs typeface="Calibri"/>
                <a:sym typeface="Calibri"/>
              </a:rPr>
              <a:t>area.  </a:t>
            </a:r>
            <a:r>
              <a:rPr lang="en-US" sz="1200" b="0" i="0" u="none" strike="noStrike" cap="none" baseline="0" dirty="0" smtClean="0">
                <a:solidFill>
                  <a:schemeClr val="dk1"/>
                </a:solidFill>
                <a:latin typeface="Calibri"/>
                <a:ea typeface="Calibri"/>
                <a:cs typeface="Calibri"/>
                <a:sym typeface="Calibri"/>
              </a:rPr>
              <a:t>The school serves a diverse group of  Pre-K through grade 3 students of who are 85% free and reduced lunch eligible.  Its </a:t>
            </a:r>
            <a:r>
              <a:rPr lang="en-US" sz="1200" b="0" i="0" u="none" strike="noStrike" cap="none" baseline="0" dirty="0">
                <a:solidFill>
                  <a:schemeClr val="dk1"/>
                </a:solidFill>
                <a:latin typeface="Calibri"/>
                <a:ea typeface="Calibri"/>
                <a:cs typeface="Calibri"/>
                <a:sym typeface="Calibri"/>
              </a:rPr>
              <a:t>Leadership Team includes the school </a:t>
            </a:r>
            <a:r>
              <a:rPr lang="en-US" sz="1200" b="0" i="0" u="none" strike="noStrike" cap="none" baseline="0" dirty="0" smtClean="0">
                <a:solidFill>
                  <a:schemeClr val="dk1"/>
                </a:solidFill>
                <a:latin typeface="Calibri"/>
                <a:ea typeface="Calibri"/>
                <a:cs typeface="Calibri"/>
                <a:sym typeface="Calibri"/>
              </a:rPr>
              <a:t>Principal, an </a:t>
            </a:r>
            <a:r>
              <a:rPr lang="en-US" sz="1200" b="0" i="0" u="none" strike="noStrike" cap="none" baseline="0" dirty="0" err="1" smtClean="0">
                <a:solidFill>
                  <a:schemeClr val="dk1"/>
                </a:solidFill>
                <a:latin typeface="Calibri"/>
                <a:ea typeface="Calibri"/>
                <a:cs typeface="Calibri"/>
                <a:sym typeface="Calibri"/>
              </a:rPr>
              <a:t>Indistar</a:t>
            </a:r>
            <a:r>
              <a:rPr lang="en-US" sz="1200" b="0" i="0" u="none" strike="noStrike" cap="none" baseline="0" dirty="0" smtClean="0">
                <a:solidFill>
                  <a:schemeClr val="dk1"/>
                </a:solidFill>
                <a:latin typeface="Calibri"/>
                <a:ea typeface="Calibri"/>
                <a:cs typeface="Calibri"/>
                <a:sym typeface="Calibri"/>
              </a:rPr>
              <a:t> </a:t>
            </a:r>
            <a:r>
              <a:rPr lang="en-US" sz="1200" b="0" i="0" u="none" strike="noStrike" cap="none" baseline="0" dirty="0">
                <a:solidFill>
                  <a:schemeClr val="dk1"/>
                </a:solidFill>
                <a:latin typeface="Calibri"/>
                <a:ea typeface="Calibri"/>
                <a:cs typeface="Calibri"/>
                <a:sym typeface="Calibri"/>
              </a:rPr>
              <a:t>Process Manager, a teacher representative from each grade level, a special education teacher, the school counselor</a:t>
            </a:r>
            <a:r>
              <a:rPr lang="en-US" sz="1200" b="0" i="0" u="none" strike="noStrike" cap="none" baseline="0" dirty="0" smtClean="0">
                <a:solidFill>
                  <a:schemeClr val="dk1"/>
                </a:solidFill>
                <a:latin typeface="Calibri"/>
                <a:ea typeface="Calibri"/>
                <a:cs typeface="Calibri"/>
                <a:sym typeface="Calibri"/>
              </a:rPr>
              <a:t>, and a parent who is also a school board member. </a:t>
            </a:r>
            <a:r>
              <a:rPr lang="en-US" sz="1200" b="0" i="0" u="none" strike="noStrike" cap="none" baseline="0" dirty="0">
                <a:solidFill>
                  <a:schemeClr val="dk1"/>
                </a:solidFill>
                <a:latin typeface="Calibri"/>
                <a:ea typeface="Calibri"/>
                <a:cs typeface="Calibri"/>
                <a:sym typeface="Calibri"/>
              </a:rPr>
              <a:t>This is the Principal’s </a:t>
            </a:r>
            <a:r>
              <a:rPr lang="en-US" sz="1200" b="0" i="0" u="none" strike="noStrike" cap="none" baseline="0" dirty="0" smtClean="0">
                <a:solidFill>
                  <a:schemeClr val="dk1"/>
                </a:solidFill>
                <a:latin typeface="Calibri"/>
                <a:ea typeface="Calibri"/>
                <a:cs typeface="Calibri"/>
                <a:sym typeface="Calibri"/>
              </a:rPr>
              <a:t>first </a:t>
            </a:r>
            <a:r>
              <a:rPr lang="en-US" sz="1200" b="0" i="0" u="none" strike="noStrike" cap="none" baseline="0" dirty="0">
                <a:solidFill>
                  <a:schemeClr val="dk1"/>
                </a:solidFill>
                <a:latin typeface="Calibri"/>
                <a:ea typeface="Calibri"/>
                <a:cs typeface="Calibri"/>
                <a:sym typeface="Calibri"/>
              </a:rPr>
              <a:t>year at the school, </a:t>
            </a:r>
            <a:r>
              <a:rPr lang="en-US" sz="1200" b="0" i="0" u="none" strike="noStrike" cap="none" baseline="0" dirty="0" smtClean="0">
                <a:solidFill>
                  <a:schemeClr val="dk1"/>
                </a:solidFill>
                <a:latin typeface="Calibri"/>
                <a:ea typeface="Calibri"/>
                <a:cs typeface="Calibri"/>
                <a:sym typeface="Calibri"/>
              </a:rPr>
              <a:t>however, </a:t>
            </a:r>
            <a:r>
              <a:rPr lang="en-US" sz="1200" b="0" i="0" u="none" strike="noStrike" cap="none" baseline="0" dirty="0">
                <a:solidFill>
                  <a:schemeClr val="dk1"/>
                </a:solidFill>
                <a:latin typeface="Calibri"/>
                <a:ea typeface="Calibri"/>
                <a:cs typeface="Calibri"/>
                <a:sym typeface="Calibri"/>
              </a:rPr>
              <a:t>several members of the team </a:t>
            </a:r>
            <a:r>
              <a:rPr lang="en-US" sz="1200" b="0" i="0" u="none" strike="noStrike" cap="none" baseline="0" dirty="0" smtClean="0">
                <a:solidFill>
                  <a:schemeClr val="dk1"/>
                </a:solidFill>
                <a:latin typeface="Calibri"/>
                <a:ea typeface="Calibri"/>
                <a:cs typeface="Calibri"/>
                <a:sym typeface="Calibri"/>
              </a:rPr>
              <a:t>were </a:t>
            </a:r>
            <a:r>
              <a:rPr lang="en-US" sz="1200" b="0" i="0" u="none" strike="noStrike" cap="none" baseline="0" dirty="0">
                <a:solidFill>
                  <a:schemeClr val="dk1"/>
                </a:solidFill>
                <a:latin typeface="Calibri"/>
                <a:ea typeface="Calibri"/>
                <a:cs typeface="Calibri"/>
                <a:sym typeface="Calibri"/>
              </a:rPr>
              <a:t>on the Leadership Team last year.</a:t>
            </a:r>
          </a:p>
        </p:txBody>
      </p:sp>
      <p:sp>
        <p:nvSpPr>
          <p:cNvPr id="94" name="Shape 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3</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84380065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buFont typeface="Arial" panose="020B0604020202020204" pitchFamily="34" charset="0"/>
              <a:buNone/>
              <a:defRPr/>
            </a:pPr>
            <a:r>
              <a:rPr lang="en-US" b="1" dirty="0" smtClean="0"/>
              <a:t>10 Minutes</a:t>
            </a: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r>
              <a:rPr lang="en-US" b="1" dirty="0" smtClean="0"/>
              <a:t>Materials</a:t>
            </a:r>
            <a:r>
              <a:rPr lang="en-US" b="1" baseline="0" dirty="0" smtClean="0"/>
              <a:t> – Activity 1B Handout</a:t>
            </a:r>
          </a:p>
          <a:p>
            <a:pPr marL="0" marR="0" indent="0" algn="l" defTabSz="914400" rtl="0" eaLnBrk="1" fontAlgn="base" latinLnBrk="0" hangingPunct="1">
              <a:lnSpc>
                <a:spcPct val="100000"/>
              </a:lnSpc>
              <a:spcBef>
                <a:spcPct val="30000"/>
              </a:spcBef>
              <a:spcAft>
                <a:spcPct val="0"/>
              </a:spcAft>
              <a:buClrTx/>
              <a:buSzTx/>
              <a:buFont typeface="Arial" panose="020B0604020202020204" pitchFamily="34" charset="0"/>
              <a:buNone/>
              <a:tabLst/>
              <a:defRPr/>
            </a:pPr>
            <a:endParaRPr lang="en-US" b="1" dirty="0" smtClean="0"/>
          </a:p>
          <a:p>
            <a:r>
              <a:rPr lang="en-US" baseline="0" dirty="0" smtClean="0"/>
              <a:t>Ask participants to </a:t>
            </a:r>
          </a:p>
          <a:p>
            <a:r>
              <a:rPr lang="en-US" baseline="0" dirty="0" smtClean="0"/>
              <a:t>	return to the WW they close read with annotations.</a:t>
            </a:r>
          </a:p>
          <a:p>
            <a:endParaRPr lang="en-US" baseline="0" dirty="0" smtClean="0"/>
          </a:p>
          <a:p>
            <a:r>
              <a:rPr lang="en-US" baseline="0" dirty="0" smtClean="0"/>
              <a:t>Ask them to </a:t>
            </a:r>
          </a:p>
          <a:p>
            <a:r>
              <a:rPr lang="en-US" baseline="0" dirty="0" smtClean="0"/>
              <a:t>	now engage in a discussion at your tables, or individually, revisit the WW used earlier in this module to determine what types of visible, tangible and/or 	behavioral evidence does the Wise Way say will be present if this indicator is judged to be fully implemented.</a:t>
            </a:r>
          </a:p>
          <a:p>
            <a:endParaRPr lang="en-US" baseline="0" dirty="0" smtClean="0"/>
          </a:p>
          <a:p>
            <a:r>
              <a:rPr lang="en-US" baseline="0" dirty="0" smtClean="0"/>
              <a:t>Look for examples – obvious to the eye or mind, provide proof, truth, look for visible signs, confirmat</a:t>
            </a:r>
            <a:r>
              <a:rPr lang="en-US" baseline="0" dirty="0" smtClean="0">
                <a:hlinkClick r:id="rId3"/>
              </a:rPr>
              <a:t>i</a:t>
            </a:r>
            <a:r>
              <a:rPr lang="en-US" baseline="0" dirty="0" smtClean="0"/>
              <a:t>on, validation, documentation, corroborating examples that would defend a fully implemented indicator.</a:t>
            </a:r>
          </a:p>
          <a:p>
            <a:endParaRPr lang="en-US" baseline="0" dirty="0" smtClean="0"/>
          </a:p>
          <a:p>
            <a:endParaRPr lang="en-US" baseline="0" dirty="0" smtClean="0"/>
          </a:p>
          <a:p>
            <a:endParaRPr lang="en-US" baseline="0" dirty="0" smtClean="0"/>
          </a:p>
          <a:p>
            <a:endParaRPr lang="en-US" sz="1200" b="0" i="0" u="none" strike="noStrike" kern="1200" baseline="0" dirty="0" smtClean="0">
              <a:solidFill>
                <a:schemeClr val="tx1"/>
              </a:solidFill>
              <a:effectLst/>
              <a:latin typeface="+mn-lt"/>
              <a:ea typeface="+mn-ea"/>
              <a:cs typeface="+mn-cs"/>
              <a:hlinkClick r:id="rId3"/>
            </a:endParaRPr>
          </a:p>
        </p:txBody>
      </p:sp>
      <p:sp>
        <p:nvSpPr>
          <p:cNvPr id="4" name="Slide Number Placeholder 3"/>
          <p:cNvSpPr>
            <a:spLocks noGrp="1"/>
          </p:cNvSpPr>
          <p:nvPr>
            <p:ph type="sldNum" sz="quarter" idx="10"/>
          </p:nvPr>
        </p:nvSpPr>
        <p:spPr/>
        <p:txBody>
          <a:bodyPr/>
          <a:lstStyle/>
          <a:p>
            <a:pPr>
              <a:defRPr/>
            </a:pPr>
            <a:fld id="{2F2555A3-E6CB-41D3-99F9-5A98A919C5D7}" type="slidenum">
              <a:rPr lang="en-US" smtClean="0"/>
              <a:pPr>
                <a:defRPr/>
              </a:pPr>
              <a:t>21</a:t>
            </a:fld>
            <a:endParaRPr lang="en-US"/>
          </a:p>
        </p:txBody>
      </p:sp>
    </p:spTree>
    <p:extLst>
      <p:ext uri="{BB962C8B-B14F-4D97-AF65-F5344CB8AC3E}">
        <p14:creationId xmlns:p14="http://schemas.microsoft.com/office/powerpoint/2010/main" val="3219488407"/>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2F2555A3-E6CB-41D3-99F9-5A98A919C5D7}" type="slidenum">
              <a:rPr lang="en-US" smtClean="0"/>
              <a:pPr>
                <a:defRPr/>
              </a:pPr>
              <a:t>22</a:t>
            </a:fld>
            <a:endParaRPr lang="en-US"/>
          </a:p>
        </p:txBody>
      </p:sp>
    </p:spTree>
    <p:extLst>
      <p:ext uri="{BB962C8B-B14F-4D97-AF65-F5344CB8AC3E}">
        <p14:creationId xmlns:p14="http://schemas.microsoft.com/office/powerpoint/2010/main" val="2496411615"/>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
        <p:cNvGrpSpPr/>
        <p:nvPr/>
      </p:nvGrpSpPr>
      <p:grpSpPr>
        <a:xfrm>
          <a:off x="0" y="0"/>
          <a:ext cx="0" cy="0"/>
          <a:chOff x="0" y="0"/>
          <a:chExt cx="0" cy="0"/>
        </a:xfrm>
      </p:grpSpPr>
      <p:sp>
        <p:nvSpPr>
          <p:cNvPr id="146" name="Shape 146"/>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147" name="Shape 147"/>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smtClean="0">
                <a:solidFill>
                  <a:schemeClr val="dk1"/>
                </a:solidFill>
                <a:latin typeface="+mn-lt"/>
                <a:ea typeface="Calibri"/>
                <a:cs typeface="Calibri"/>
                <a:sym typeface="Calibri"/>
              </a:rPr>
              <a:t>This year the High Point Leadership Team wants to assess some new indicators which may become new objectives in their school plan.  Over the past month the Leadership Team conducted their annual needs assessment.  They reviewed a variety of data and celebrated the improvements they made over the last year.  They discussed several categories of Indicators to determine which of those effective practices may help address the areas which the data revealed could be strengthened. </a:t>
            </a:r>
            <a:endParaRPr lang="en-US" sz="1200" b="1" i="0" u="none" strike="noStrike" cap="none" baseline="0" dirty="0">
              <a:solidFill>
                <a:schemeClr val="dk1"/>
              </a:solidFill>
              <a:latin typeface="+mn-lt"/>
              <a:ea typeface="Calibri"/>
              <a:cs typeface="Calibri"/>
              <a:sym typeface="Calibri"/>
            </a:endParaRPr>
          </a:p>
        </p:txBody>
      </p:sp>
      <p:sp>
        <p:nvSpPr>
          <p:cNvPr id="148" name="Shape 148"/>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4</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379557663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defRPr/>
            </a:pPr>
            <a:r>
              <a:rPr lang="en-US" u="none" dirty="0" smtClean="0">
                <a:solidFill>
                  <a:schemeClr val="tx1"/>
                </a:solidFill>
              </a:rPr>
              <a:t>The team began the first meeting of the year with a review …They discussed what it means to self assess</a:t>
            </a:r>
            <a:r>
              <a:rPr lang="en-US" u="none" baseline="0" dirty="0" smtClean="0">
                <a:solidFill>
                  <a:schemeClr val="tx1"/>
                </a:solidFill>
              </a:rPr>
              <a:t> their individual and collective practices.</a:t>
            </a:r>
            <a:endParaRPr lang="en-US" u="none" dirty="0" smtClean="0">
              <a:solidFill>
                <a:schemeClr val="tx1"/>
              </a:solidFill>
            </a:endParaRPr>
          </a:p>
          <a:p>
            <a:pPr eaLnBrk="1" hangingPunct="1">
              <a:defRPr/>
            </a:pPr>
            <a:endParaRPr lang="en-US" dirty="0" smtClean="0"/>
          </a:p>
          <a:p>
            <a:pPr eaLnBrk="1" hangingPunct="1">
              <a:defRPr/>
            </a:pPr>
            <a:r>
              <a:rPr lang="en-US" dirty="0" smtClean="0"/>
              <a:t>Self assessment – it’s a noun – self</a:t>
            </a:r>
            <a:r>
              <a:rPr lang="en-US" baseline="0" dirty="0" smtClean="0"/>
              <a:t> assessment is an</a:t>
            </a:r>
            <a:r>
              <a:rPr lang="en-US" dirty="0" smtClean="0"/>
              <a:t> </a:t>
            </a:r>
            <a:r>
              <a:rPr lang="en-US" dirty="0" smtClean="0">
                <a:hlinkClick r:id="rId3" tooltip="Meaning of evaluation"/>
              </a:rPr>
              <a:t>evaluation</a:t>
            </a:r>
            <a:r>
              <a:rPr lang="en-US" dirty="0" smtClean="0"/>
              <a:t> of oneself or one’s actions and attitudes, in particular, of one’s performance at a job or </a:t>
            </a:r>
            <a:r>
              <a:rPr lang="en-US" dirty="0" smtClean="0">
                <a:hlinkClick r:id="rId4" tooltip="Meaning of learning"/>
              </a:rPr>
              <a:t>learning</a:t>
            </a:r>
            <a:r>
              <a:rPr lang="en-US" dirty="0" smtClean="0"/>
              <a:t> task considered </a:t>
            </a:r>
            <a:r>
              <a:rPr lang="en-US" dirty="0" smtClean="0">
                <a:hlinkClick r:id="rId5" tooltip="Meaning of in relation to"/>
              </a:rPr>
              <a:t>in relation to</a:t>
            </a:r>
            <a:r>
              <a:rPr lang="en-US" dirty="0" smtClean="0"/>
              <a:t> an </a:t>
            </a:r>
            <a:r>
              <a:rPr lang="en-US" dirty="0" smtClean="0">
                <a:hlinkClick r:id="rId6" tooltip="Meaning of objective"/>
              </a:rPr>
              <a:t>objective</a:t>
            </a:r>
            <a:r>
              <a:rPr lang="en-US" dirty="0" smtClean="0"/>
              <a:t> standard. In </a:t>
            </a:r>
            <a:r>
              <a:rPr lang="en-US" dirty="0" err="1" smtClean="0"/>
              <a:t>Indistar</a:t>
            </a:r>
            <a:r>
              <a:rPr lang="en-US" dirty="0" smtClean="0"/>
              <a:t> language, the standards are the success indicators of effective practice.</a:t>
            </a:r>
          </a:p>
          <a:p>
            <a:pPr eaLnBrk="1" hangingPunct="1">
              <a:buFont typeface="Arial" panose="020B0604020202020204" pitchFamily="34" charset="0"/>
              <a:buNone/>
              <a:defRPr/>
            </a:pPr>
            <a:endParaRPr lang="en-US" dirty="0" smtClean="0"/>
          </a:p>
          <a:p>
            <a:pPr eaLnBrk="1" hangingPunct="1">
              <a:buFont typeface="Arial" panose="020B0604020202020204" pitchFamily="34" charset="0"/>
              <a:buNone/>
              <a:defRPr/>
            </a:pPr>
            <a:r>
              <a:rPr lang="en-US" dirty="0" smtClean="0"/>
              <a:t>The research on self assessment confirms the following;</a:t>
            </a:r>
          </a:p>
          <a:p>
            <a:pPr eaLnBrk="1" hangingPunct="1">
              <a:buFont typeface="Arial" panose="020B0604020202020204" pitchFamily="34" charset="0"/>
              <a:buNone/>
              <a:defRPr/>
            </a:pPr>
            <a:endParaRPr lang="en-US" dirty="0" smtClean="0"/>
          </a:p>
          <a:p>
            <a:pPr marL="171450" indent="-171450" eaLnBrk="1" hangingPunct="1">
              <a:buFont typeface="Arial" panose="020B0604020202020204" pitchFamily="34" charset="0"/>
              <a:buChar char="•"/>
              <a:defRPr/>
            </a:pPr>
            <a:r>
              <a:rPr lang="en-US" dirty="0" smtClean="0"/>
              <a:t>Self-assessment can promote learner responsibility and independence. </a:t>
            </a:r>
          </a:p>
          <a:p>
            <a:pPr marL="0" indent="0" eaLnBrk="1" hangingPunct="1">
              <a:buFont typeface="Arial" panose="020B0604020202020204" pitchFamily="34" charset="0"/>
              <a:buNone/>
              <a:defRPr/>
            </a:pPr>
            <a:r>
              <a:rPr lang="en-US" dirty="0" smtClean="0"/>
              <a:t>AND</a:t>
            </a:r>
          </a:p>
          <a:p>
            <a:pPr marL="171450" indent="-171450" eaLnBrk="1" hangingPunct="1">
              <a:buFont typeface="Arial" panose="020B0604020202020204" pitchFamily="34" charset="0"/>
              <a:buChar char="•"/>
              <a:defRPr/>
            </a:pPr>
            <a:r>
              <a:rPr lang="en-US" dirty="0" smtClean="0"/>
              <a:t>Self-assessment encourages a focus on process, and so does </a:t>
            </a:r>
            <a:r>
              <a:rPr lang="en-US" dirty="0" err="1" smtClean="0"/>
              <a:t>Indistar</a:t>
            </a:r>
            <a:r>
              <a:rPr lang="en-US" dirty="0" smtClean="0"/>
              <a:t>.  We acknowledge the tool is really cool, but it’s the  PROCESS that is imperative!</a:t>
            </a:r>
          </a:p>
        </p:txBody>
      </p:sp>
      <p:sp>
        <p:nvSpPr>
          <p:cNvPr id="614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8076BB1D-6590-430A-A4BB-0B3672865A86}" type="slidenum">
              <a:rPr lang="en-US" altLang="en-US" smtClean="0"/>
              <a:pPr/>
              <a:t>5</a:t>
            </a:fld>
            <a:endParaRPr lang="en-US" altLang="en-US" smtClean="0"/>
          </a:p>
        </p:txBody>
      </p:sp>
    </p:spTree>
    <p:extLst>
      <p:ext uri="{BB962C8B-B14F-4D97-AF65-F5344CB8AC3E}">
        <p14:creationId xmlns:p14="http://schemas.microsoft.com/office/powerpoint/2010/main" val="4020456358"/>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team revisited these steps in the assessment process, in particular, to help the new principal understand the first and critically essential actions in the continuous improvement cycle.</a:t>
            </a:r>
            <a:endParaRPr lang="en-US" dirty="0"/>
          </a:p>
        </p:txBody>
      </p:sp>
      <p:sp>
        <p:nvSpPr>
          <p:cNvPr id="4" name="Slide Number Placeholder 3"/>
          <p:cNvSpPr>
            <a:spLocks noGrp="1"/>
          </p:cNvSpPr>
          <p:nvPr>
            <p:ph type="sldNum" sz="quarter" idx="10"/>
          </p:nvPr>
        </p:nvSpPr>
        <p:spPr/>
        <p:txBody>
          <a:bodyPr/>
          <a:lstStyle/>
          <a:p>
            <a:pPr>
              <a:defRPr/>
            </a:pPr>
            <a:fld id="{2F2555A3-E6CB-41D3-99F9-5A98A919C5D7}" type="slidenum">
              <a:rPr lang="en-US" smtClean="0"/>
              <a:pPr>
                <a:defRPr/>
              </a:pPr>
              <a:t>6</a:t>
            </a:fld>
            <a:endParaRPr lang="en-US"/>
          </a:p>
        </p:txBody>
      </p:sp>
    </p:spTree>
    <p:extLst>
      <p:ext uri="{BB962C8B-B14F-4D97-AF65-F5344CB8AC3E}">
        <p14:creationId xmlns:p14="http://schemas.microsoft.com/office/powerpoint/2010/main" val="21730268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8"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9219" name="Notes Placeholder 2"/>
          <p:cNvSpPr>
            <a:spLocks noGrp="1"/>
          </p:cNvSpPr>
          <p:nvPr>
            <p:ph type="body" idx="1"/>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t" anchorCtr="0" compatLnSpc="1">
            <a:prstTxWarp prst="textNoShape">
              <a:avLst/>
            </a:prstTxWarp>
          </a:bodyPr>
          <a:lstStyle/>
          <a:p>
            <a:pPr eaLnBrk="1" hangingPunct="1"/>
            <a:r>
              <a:rPr lang="en-US" altLang="en-US" dirty="0" smtClean="0"/>
              <a:t>The High</a:t>
            </a:r>
            <a:r>
              <a:rPr lang="en-US" altLang="en-US" baseline="0" dirty="0" smtClean="0"/>
              <a:t> Point Elementary Team revisited the benefits gained when every member deconstructs the indicator language and close reads the Wise Way Research brief prior to coming to the Leadership Team meeting. Those benefits include building a common understanding of and vocabulary for that effective practice.  Doing so helps the team focus on “ways” to “wisely” strengthen and improve their current practices.   In addition, the Wise Ways provide examples of evidence that will assist the team in determining if they are fully implementing the indicator or what they need to do to reach full implementation.</a:t>
            </a:r>
            <a:endParaRPr lang="en-US" altLang="en-US" dirty="0" smtClean="0"/>
          </a:p>
        </p:txBody>
      </p:sp>
      <p:sp>
        <p:nvSpPr>
          <p:cNvPr id="9220"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821E799C-BE7D-4D69-B053-511783CFD935}" type="slidenum">
              <a:rPr lang="en-US" altLang="en-US" smtClean="0"/>
              <a:pPr/>
              <a:t>7</a:t>
            </a:fld>
            <a:endParaRPr lang="en-US" altLang="en-US" smtClean="0"/>
          </a:p>
        </p:txBody>
      </p:sp>
    </p:spTree>
    <p:extLst>
      <p:ext uri="{BB962C8B-B14F-4D97-AF65-F5344CB8AC3E}">
        <p14:creationId xmlns:p14="http://schemas.microsoft.com/office/powerpoint/2010/main" val="403381053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buFont typeface="Arial" panose="020B0604020202020204" pitchFamily="34" charset="0"/>
              <a:buNone/>
              <a:defRPr/>
            </a:pPr>
            <a:r>
              <a:rPr lang="en-US" b="1" dirty="0" smtClean="0"/>
              <a:t>15 - 20 Minutes – Deconstruct the Indicator Cloze Activity </a:t>
            </a:r>
          </a:p>
          <a:p>
            <a:pPr eaLnBrk="1" hangingPunct="1">
              <a:buFont typeface="Arial" panose="020B0604020202020204" pitchFamily="34" charset="0"/>
              <a:buNone/>
              <a:defRPr/>
            </a:pPr>
            <a:r>
              <a:rPr lang="en-US" b="1" dirty="0" smtClean="0"/>
              <a:t>Materials Needed – Activity 1A Handout</a:t>
            </a:r>
          </a:p>
          <a:p>
            <a:pPr marL="171450" indent="-171450" eaLnBrk="1" hangingPunct="1">
              <a:buFont typeface="Arial" panose="020B0604020202020204" pitchFamily="34" charset="0"/>
              <a:buChar char="•"/>
              <a:defRPr/>
            </a:pPr>
            <a:r>
              <a:rPr lang="en-US" dirty="0" smtClean="0"/>
              <a:t>Remind participants that</a:t>
            </a:r>
          </a:p>
          <a:p>
            <a:pPr marL="628650" lvl="1" indent="-171450" eaLnBrk="1" hangingPunct="1">
              <a:buFont typeface="Arial" panose="020B0604020202020204" pitchFamily="34" charset="0"/>
              <a:buChar char="•"/>
              <a:defRPr/>
            </a:pPr>
            <a:r>
              <a:rPr lang="en-US" dirty="0" smtClean="0"/>
              <a:t>the team members can access meeting agendas and WWs by using the Leadership Team login and password. If you do not have that,</a:t>
            </a:r>
            <a:r>
              <a:rPr lang="en-US" baseline="0" dirty="0" smtClean="0"/>
              <a:t> you can ask the team process manager or team leader.</a:t>
            </a:r>
            <a:endParaRPr lang="en-US" dirty="0" smtClean="0"/>
          </a:p>
          <a:p>
            <a:pPr marL="628650" lvl="1" indent="-171450" eaLnBrk="1" hangingPunct="1">
              <a:buFont typeface="Arial" panose="020B0604020202020204" pitchFamily="34" charset="0"/>
              <a:buChar char="•"/>
              <a:defRPr/>
            </a:pPr>
            <a:r>
              <a:rPr lang="en-US" dirty="0" smtClean="0"/>
              <a:t>the WW helps build a common knowledge base for the team.</a:t>
            </a:r>
          </a:p>
          <a:p>
            <a:pPr marL="628650" lvl="1" indent="-171450" eaLnBrk="1" hangingPunct="1">
              <a:buFont typeface="Arial" panose="020B0604020202020204" pitchFamily="34" charset="0"/>
              <a:buChar char="•"/>
              <a:defRPr/>
            </a:pPr>
            <a:r>
              <a:rPr lang="en-US" dirty="0" smtClean="0"/>
              <a:t>the WW will equip the team with some basic background that enables them to measure their practice as no development, limited development or fully implemented. </a:t>
            </a:r>
          </a:p>
          <a:p>
            <a:pPr marL="628650" lvl="1" indent="-171450" eaLnBrk="1" hangingPunct="1">
              <a:buFont typeface="Arial" panose="020B0604020202020204" pitchFamily="34" charset="0"/>
              <a:buChar char="•"/>
              <a:defRPr/>
            </a:pPr>
            <a:r>
              <a:rPr lang="en-US" dirty="0" smtClean="0"/>
              <a:t>team members, PRIOR to coming to the meeting, will “deconstruct the indicator” found at the top of every WW, and “close read” the brief with a pencil to annotate the words/phrases that impact their perceptions about how visible, and how well that indicator is practiced in their school/district.  </a:t>
            </a:r>
          </a:p>
          <a:p>
            <a:pPr marL="628650" lvl="1" indent="-171450" eaLnBrk="1" hangingPunct="1">
              <a:buFont typeface="Arial" panose="020B0604020202020204" pitchFamily="34" charset="0"/>
              <a:buChar char="•"/>
              <a:defRPr/>
            </a:pPr>
            <a:r>
              <a:rPr lang="en-US" dirty="0" smtClean="0"/>
              <a:t>when participants do this WW pre meeting work, assessing an indicator usually takes 15-20 minutes.</a:t>
            </a:r>
          </a:p>
          <a:p>
            <a:pPr marL="457200" lvl="1" indent="0" eaLnBrk="1" hangingPunct="1">
              <a:buFont typeface="Arial" panose="020B0604020202020204" pitchFamily="34" charset="0"/>
              <a:buNone/>
              <a:defRPr/>
            </a:pPr>
            <a:endParaRPr lang="en-US" dirty="0" smtClean="0"/>
          </a:p>
          <a:p>
            <a:pPr marL="457200" lvl="1" indent="0" eaLnBrk="1" hangingPunct="1">
              <a:buFont typeface="Arial" panose="020B0604020202020204" pitchFamily="34" charset="0"/>
              <a:buNone/>
              <a:defRPr/>
            </a:pPr>
            <a:r>
              <a:rPr lang="en-US" dirty="0" smtClean="0"/>
              <a:t>Now,</a:t>
            </a:r>
            <a:r>
              <a:rPr lang="en-US" baseline="0" dirty="0" smtClean="0"/>
              <a:t> as a group or individually, take 15-20 minutes to complete Activity 1A, and share out to check your understanding.</a:t>
            </a:r>
            <a:endParaRPr lang="en-US" dirty="0" smtClean="0"/>
          </a:p>
          <a:p>
            <a:pPr marL="0" indent="0" eaLnBrk="1" hangingPunct="1">
              <a:buFont typeface="+mj-lt"/>
              <a:buNone/>
              <a:defRPr/>
            </a:pPr>
            <a:endParaRPr lang="en-US" dirty="0" smtClean="0"/>
          </a:p>
          <a:p>
            <a:pPr marL="0" indent="0" eaLnBrk="1" hangingPunct="1">
              <a:buFont typeface="+mj-lt"/>
              <a:buNone/>
              <a:defRPr/>
            </a:pPr>
            <a:r>
              <a:rPr lang="en-US" dirty="0" smtClean="0"/>
              <a:t>Presenter</a:t>
            </a:r>
            <a:r>
              <a:rPr lang="en-US" baseline="0" dirty="0" smtClean="0"/>
              <a:t> Tip - </a:t>
            </a:r>
            <a:r>
              <a:rPr lang="en-US" dirty="0" smtClean="0"/>
              <a:t>Have the CLOZE Activity with ANSWERS blown up on chart paper.</a:t>
            </a:r>
          </a:p>
        </p:txBody>
      </p:sp>
      <p:sp>
        <p:nvSpPr>
          <p:cNvPr id="11268"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F15257D5-31CE-489A-A9E8-3FCE1B8331E0}" type="slidenum">
              <a:rPr lang="en-US" altLang="en-US" smtClean="0"/>
              <a:pPr/>
              <a:t>8</a:t>
            </a:fld>
            <a:endParaRPr lang="en-US" altLang="en-US" smtClean="0"/>
          </a:p>
        </p:txBody>
      </p:sp>
    </p:spTree>
    <p:extLst>
      <p:ext uri="{BB962C8B-B14F-4D97-AF65-F5344CB8AC3E}">
        <p14:creationId xmlns:p14="http://schemas.microsoft.com/office/powerpoint/2010/main" val="1127224409"/>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Slide Image Placeholder 1"/>
          <p:cNvSpPr>
            <a:spLocks noGrp="1" noRot="1" noChangeAspect="1" noTextEdit="1"/>
          </p:cNvSpPr>
          <p:nvPr>
            <p:ph type="sldImg"/>
          </p:nvPr>
        </p:nvSpPr>
        <p:spPr bwMode="auto">
          <a:noFill/>
          <a:ln>
            <a:solidFill>
              <a:srgbClr val="000000"/>
            </a:solidFill>
            <a:miter lim="800000"/>
            <a:headEnd/>
            <a:tailEnd/>
          </a:ln>
          <a:extLst>
            <a:ext uri="{909E8E84-426E-40DD-AFC4-6F175D3DCCD1}">
              <a14:hiddenFill xmlns:a14="http://schemas.microsoft.com/office/drawing/2010/main">
                <a:solidFill>
                  <a:srgbClr val="FFFFFF"/>
                </a:solidFill>
              </a14:hiddenFill>
            </a:ext>
          </a:extLst>
        </p:spPr>
      </p:sp>
      <p:sp>
        <p:nvSpPr>
          <p:cNvPr id="3" name="Notes Placeholder 2"/>
          <p:cNvSpPr>
            <a:spLocks noGrp="1"/>
          </p:cNvSpPr>
          <p:nvPr>
            <p:ph type="body" idx="1"/>
          </p:nvPr>
        </p:nvSpPr>
        <p:spPr/>
        <p:txBody>
          <a:bodyPr/>
          <a:lstStyle/>
          <a:p>
            <a:pPr eaLnBrk="1" hangingPunct="1">
              <a:buFont typeface="Arial" panose="020B0604020202020204" pitchFamily="34" charset="0"/>
              <a:buNone/>
              <a:defRPr/>
            </a:pPr>
            <a:r>
              <a:rPr lang="en-US" b="1" dirty="0" smtClean="0"/>
              <a:t>20 Minutes – Deconstruct the Indicator and</a:t>
            </a:r>
            <a:r>
              <a:rPr lang="en-US" b="1" baseline="0" dirty="0" smtClean="0"/>
              <a:t> Close Read a Wise Way</a:t>
            </a:r>
            <a:endParaRPr lang="en-US" b="1" dirty="0" smtClean="0"/>
          </a:p>
          <a:p>
            <a:pPr eaLnBrk="1" hangingPunct="1">
              <a:buFont typeface="Arial" panose="020B0604020202020204" pitchFamily="34" charset="0"/>
              <a:buNone/>
              <a:defRPr/>
            </a:pPr>
            <a:r>
              <a:rPr lang="en-US" b="1" dirty="0" smtClean="0"/>
              <a:t>Materials Needed – Activity 1B</a:t>
            </a:r>
            <a:r>
              <a:rPr lang="en-US" b="1" baseline="0" dirty="0" smtClean="0"/>
              <a:t> </a:t>
            </a:r>
            <a:r>
              <a:rPr lang="en-US" b="1" dirty="0" smtClean="0"/>
              <a:t>Handout, pencil and highlighter</a:t>
            </a:r>
          </a:p>
          <a:p>
            <a:pPr eaLnBrk="1" hangingPunct="1">
              <a:buFont typeface="Arial" panose="020B0604020202020204" pitchFamily="34" charset="0"/>
              <a:buNone/>
              <a:defRPr/>
            </a:pPr>
            <a:endParaRPr lang="en-US" b="1" dirty="0" smtClean="0"/>
          </a:p>
          <a:p>
            <a:pPr eaLnBrk="1" hangingPunct="1">
              <a:buFont typeface="Arial" panose="020B0604020202020204" pitchFamily="34" charset="0"/>
              <a:buNone/>
              <a:defRPr/>
            </a:pPr>
            <a:r>
              <a:rPr lang="en-US" b="0" dirty="0" smtClean="0"/>
              <a:t>Alright, you have completed the CLOZE Activity</a:t>
            </a:r>
            <a:r>
              <a:rPr lang="en-US" b="0" baseline="0" dirty="0" smtClean="0"/>
              <a:t> which helped build</a:t>
            </a:r>
            <a:r>
              <a:rPr lang="en-US" b="0" dirty="0" smtClean="0"/>
              <a:t> your background on why and how to deconstruct an indicator.</a:t>
            </a:r>
          </a:p>
          <a:p>
            <a:pPr eaLnBrk="1" hangingPunct="1">
              <a:buFont typeface="Arial" panose="020B0604020202020204" pitchFamily="34" charset="0"/>
              <a:buNone/>
              <a:defRPr/>
            </a:pPr>
            <a:endParaRPr lang="en-US" b="0" dirty="0" smtClean="0"/>
          </a:p>
          <a:p>
            <a:pPr eaLnBrk="1" hangingPunct="1">
              <a:buFont typeface="Arial" panose="020B0604020202020204" pitchFamily="34" charset="0"/>
              <a:buNone/>
              <a:defRPr/>
            </a:pPr>
            <a:r>
              <a:rPr lang="en-US" b="0" dirty="0" smtClean="0"/>
              <a:t>In this activity, you will get a chance, using what you learned in the previous activity, to practice DECONSTRUCTING an indicator,  and</a:t>
            </a:r>
            <a:r>
              <a:rPr lang="en-US" b="0" baseline="0" dirty="0" smtClean="0"/>
              <a:t> </a:t>
            </a:r>
            <a:r>
              <a:rPr lang="en-US" b="0" dirty="0" smtClean="0"/>
              <a:t>do a close read of the Wise Way</a:t>
            </a:r>
            <a:r>
              <a:rPr lang="en-US" b="0" baseline="0" dirty="0" smtClean="0"/>
              <a:t> </a:t>
            </a:r>
            <a:r>
              <a:rPr lang="en-US" b="0" dirty="0" smtClean="0"/>
              <a:t>research in which that indicator is couched.  </a:t>
            </a:r>
          </a:p>
          <a:p>
            <a:pPr eaLnBrk="1" hangingPunct="1">
              <a:buFont typeface="Arial" panose="020B0604020202020204" pitchFamily="34" charset="0"/>
              <a:buNone/>
              <a:defRPr/>
            </a:pPr>
            <a:endParaRPr lang="en-US" b="0" dirty="0" smtClean="0"/>
          </a:p>
          <a:p>
            <a:pPr eaLnBrk="1" hangingPunct="1">
              <a:buFont typeface="Arial" panose="020B0604020202020204" pitchFamily="34" charset="0"/>
              <a:buNone/>
              <a:defRPr/>
            </a:pPr>
            <a:r>
              <a:rPr lang="en-US" b="0" dirty="0" smtClean="0"/>
              <a:t>When we teach students how to close read, we ask them to read with a pencil – to find impactful words and phrases and to use the margins to record their wonderings, observations, and</a:t>
            </a:r>
            <a:r>
              <a:rPr lang="en-US" b="0" baseline="0" dirty="0" smtClean="0"/>
              <a:t> reactions</a:t>
            </a:r>
            <a:r>
              <a:rPr lang="en-US" b="0" dirty="0" smtClean="0"/>
              <a:t>.  Reading with a pencil to annotate text actually slows down our reading and inspires us to have an “in my own mind” conversation with the text. So, as you close read the WW, look at and beyond the literal meaning of the research – what does the research require and inspire us to do to bring that effective professional practice to full implementation? </a:t>
            </a:r>
          </a:p>
          <a:p>
            <a:pPr eaLnBrk="1" hangingPunct="1">
              <a:buFont typeface="Arial" panose="020B0604020202020204" pitchFamily="34" charset="0"/>
              <a:buNone/>
              <a:defRPr/>
            </a:pPr>
            <a:r>
              <a:rPr lang="en-US" b="0" dirty="0" smtClean="0"/>
              <a:t> </a:t>
            </a:r>
          </a:p>
          <a:p>
            <a:pPr eaLnBrk="1" hangingPunct="1">
              <a:buFont typeface="Arial" panose="020B0604020202020204" pitchFamily="34" charset="0"/>
              <a:buNone/>
              <a:defRPr/>
            </a:pPr>
            <a:r>
              <a:rPr lang="en-US" b="0" dirty="0" smtClean="0"/>
              <a:t>In addition, close read to</a:t>
            </a:r>
            <a:r>
              <a:rPr lang="en-US" b="0" baseline="0" dirty="0" smtClean="0"/>
              <a:t> locate </a:t>
            </a:r>
            <a:r>
              <a:rPr lang="en-US" b="0" dirty="0" smtClean="0"/>
              <a:t>the types of evidence the research tell us will be present and observable in districts and schools that have fully implemented this indicator.  Mark the evidence with a highlighter. </a:t>
            </a:r>
          </a:p>
          <a:p>
            <a:pPr eaLnBrk="1" hangingPunct="1">
              <a:defRPr/>
            </a:pPr>
            <a:endParaRPr lang="en-US" dirty="0" smtClean="0"/>
          </a:p>
        </p:txBody>
      </p:sp>
      <p:sp>
        <p:nvSpPr>
          <p:cNvPr id="13316" name="Slide Number Placeholder 3"/>
          <p:cNvSpPr>
            <a:spLocks noGrp="1"/>
          </p:cNvSpPr>
          <p:nvPr>
            <p:ph type="sldNum" sz="quarter" idx="5"/>
          </p:nvPr>
        </p:nvSpPr>
        <p:spPr bwMode="auto">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numCol="1" anchorCtr="0" compatLnSpc="1">
            <a:prstTxWarp prst="textNoShape">
              <a:avLst/>
            </a:prstTxWarp>
          </a:bodyPr>
          <a:lstStyle>
            <a:lvl1pPr>
              <a:defRPr>
                <a:solidFill>
                  <a:schemeClr val="tx1"/>
                </a:solidFill>
                <a:latin typeface="Corbel" panose="020B0503020204020204" pitchFamily="34" charset="0"/>
              </a:defRPr>
            </a:lvl1pPr>
            <a:lvl2pPr marL="742950" indent="-285750">
              <a:defRPr>
                <a:solidFill>
                  <a:schemeClr val="tx1"/>
                </a:solidFill>
                <a:latin typeface="Corbel" panose="020B0503020204020204" pitchFamily="34" charset="0"/>
              </a:defRPr>
            </a:lvl2pPr>
            <a:lvl3pPr marL="1143000" indent="-228600">
              <a:defRPr>
                <a:solidFill>
                  <a:schemeClr val="tx1"/>
                </a:solidFill>
                <a:latin typeface="Corbel" panose="020B0503020204020204" pitchFamily="34" charset="0"/>
              </a:defRPr>
            </a:lvl3pPr>
            <a:lvl4pPr marL="1600200" indent="-228600">
              <a:defRPr>
                <a:solidFill>
                  <a:schemeClr val="tx1"/>
                </a:solidFill>
                <a:latin typeface="Corbel" panose="020B0503020204020204" pitchFamily="34" charset="0"/>
              </a:defRPr>
            </a:lvl4pPr>
            <a:lvl5pPr marL="2057400" indent="-228600">
              <a:defRPr>
                <a:solidFill>
                  <a:schemeClr val="tx1"/>
                </a:solidFill>
                <a:latin typeface="Corbel" panose="020B0503020204020204" pitchFamily="34" charset="0"/>
              </a:defRPr>
            </a:lvl5pPr>
            <a:lvl6pPr marL="2514600" indent="-228600" eaLnBrk="0" fontAlgn="base" hangingPunct="0">
              <a:spcBef>
                <a:spcPct val="0"/>
              </a:spcBef>
              <a:spcAft>
                <a:spcPct val="0"/>
              </a:spcAft>
              <a:defRPr>
                <a:solidFill>
                  <a:schemeClr val="tx1"/>
                </a:solidFill>
                <a:latin typeface="Corbel" panose="020B0503020204020204" pitchFamily="34" charset="0"/>
              </a:defRPr>
            </a:lvl6pPr>
            <a:lvl7pPr marL="2971800" indent="-228600" eaLnBrk="0" fontAlgn="base" hangingPunct="0">
              <a:spcBef>
                <a:spcPct val="0"/>
              </a:spcBef>
              <a:spcAft>
                <a:spcPct val="0"/>
              </a:spcAft>
              <a:defRPr>
                <a:solidFill>
                  <a:schemeClr val="tx1"/>
                </a:solidFill>
                <a:latin typeface="Corbel" panose="020B0503020204020204" pitchFamily="34" charset="0"/>
              </a:defRPr>
            </a:lvl7pPr>
            <a:lvl8pPr marL="3429000" indent="-228600" eaLnBrk="0" fontAlgn="base" hangingPunct="0">
              <a:spcBef>
                <a:spcPct val="0"/>
              </a:spcBef>
              <a:spcAft>
                <a:spcPct val="0"/>
              </a:spcAft>
              <a:defRPr>
                <a:solidFill>
                  <a:schemeClr val="tx1"/>
                </a:solidFill>
                <a:latin typeface="Corbel" panose="020B0503020204020204" pitchFamily="34" charset="0"/>
              </a:defRPr>
            </a:lvl8pPr>
            <a:lvl9pPr marL="3886200" indent="-228600" eaLnBrk="0" fontAlgn="base" hangingPunct="0">
              <a:spcBef>
                <a:spcPct val="0"/>
              </a:spcBef>
              <a:spcAft>
                <a:spcPct val="0"/>
              </a:spcAft>
              <a:defRPr>
                <a:solidFill>
                  <a:schemeClr val="tx1"/>
                </a:solidFill>
                <a:latin typeface="Corbel" panose="020B0503020204020204" pitchFamily="34" charset="0"/>
              </a:defRPr>
            </a:lvl9pPr>
          </a:lstStyle>
          <a:p>
            <a:fld id="{F01E57A6-6801-4906-9D31-BA6669035AE0}" type="slidenum">
              <a:rPr lang="en-US" altLang="en-US" smtClean="0"/>
              <a:pPr/>
              <a:t>9</a:t>
            </a:fld>
            <a:endParaRPr lang="en-US" altLang="en-US" smtClean="0"/>
          </a:p>
        </p:txBody>
      </p:sp>
    </p:spTree>
    <p:extLst>
      <p:ext uri="{BB962C8B-B14F-4D97-AF65-F5344CB8AC3E}">
        <p14:creationId xmlns:p14="http://schemas.microsoft.com/office/powerpoint/2010/main" val="3216780367"/>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
        <p:cNvGrpSpPr/>
        <p:nvPr/>
      </p:nvGrpSpPr>
      <p:grpSpPr>
        <a:xfrm>
          <a:off x="0" y="0"/>
          <a:ext cx="0" cy="0"/>
          <a:chOff x="0" y="0"/>
          <a:chExt cx="0" cy="0"/>
        </a:xfrm>
      </p:grpSpPr>
      <p:sp>
        <p:nvSpPr>
          <p:cNvPr id="92" name="Shape 92"/>
          <p:cNvSpPr>
            <a:spLocks noGrp="1" noRot="1" noChangeAspect="1"/>
          </p:cNvSpPr>
          <p:nvPr>
            <p:ph type="sldImg" idx="2"/>
          </p:nvPr>
        </p:nvSpPr>
        <p:spPr>
          <a:xfrm>
            <a:off x="381000" y="685800"/>
            <a:ext cx="6096000" cy="3429000"/>
          </a:xfrm>
          <a:custGeom>
            <a:avLst/>
            <a:gdLst/>
            <a:ahLst/>
            <a:cxnLst/>
            <a:rect l="0" t="0" r="0" b="0"/>
            <a:pathLst>
              <a:path w="120000" h="120000" extrusionOk="0">
                <a:moveTo>
                  <a:pt x="0" y="0"/>
                </a:moveTo>
                <a:lnTo>
                  <a:pt x="120000" y="0"/>
                </a:lnTo>
                <a:lnTo>
                  <a:pt x="120000" y="120000"/>
                </a:lnTo>
                <a:lnTo>
                  <a:pt x="0" y="120000"/>
                </a:lnTo>
                <a:close/>
              </a:path>
            </a:pathLst>
          </a:custGeom>
          <a:noFill/>
          <a:ln w="12700" cap="flat" cmpd="sng">
            <a:solidFill>
              <a:srgbClr val="000000"/>
            </a:solidFill>
            <a:prstDash val="solid"/>
            <a:round/>
            <a:headEnd type="none" w="med" len="med"/>
            <a:tailEnd type="none" w="med" len="med"/>
          </a:ln>
        </p:spPr>
      </p:sp>
      <p:sp>
        <p:nvSpPr>
          <p:cNvPr id="93" name="Shape 93"/>
          <p:cNvSpPr txBox="1">
            <a:spLocks noGrp="1"/>
          </p:cNvSpPr>
          <p:nvPr>
            <p:ph type="body" idx="1"/>
          </p:nvPr>
        </p:nvSpPr>
        <p:spPr>
          <a:xfrm>
            <a:off x="685800" y="4343400"/>
            <a:ext cx="5486399" cy="4114800"/>
          </a:xfrm>
          <a:prstGeom prst="rect">
            <a:avLst/>
          </a:prstGeom>
          <a:noFill/>
          <a:ln>
            <a:noFill/>
          </a:ln>
        </p:spPr>
        <p:txBody>
          <a:bodyPr lIns="91425" tIns="45700" rIns="91425" bIns="45700" anchor="t" anchorCtr="0">
            <a:noAutofit/>
          </a:bodyPr>
          <a:lstStyle/>
          <a:p>
            <a:pPr marL="0" marR="0" lvl="0" indent="0" algn="l" rtl="0">
              <a:spcBef>
                <a:spcPts val="0"/>
              </a:spcBef>
              <a:buSzPct val="25000"/>
              <a:buNone/>
            </a:pPr>
            <a:r>
              <a:rPr lang="en-US" sz="1200" b="0" i="0" u="none" strike="noStrike" cap="none" baseline="0" dirty="0" smtClean="0">
                <a:solidFill>
                  <a:schemeClr val="dk1"/>
                </a:solidFill>
                <a:latin typeface="Calibri"/>
                <a:ea typeface="Calibri"/>
                <a:cs typeface="Calibri"/>
                <a:sym typeface="Calibri"/>
              </a:rPr>
              <a:t>This is the third year that High Point Elementary is engaged in a continuous improvement planning process supported by a full complement of research based effective practice indicators.  The Leadership Team has learned to embrace and model a culture of candor when they meet.  Doing so enables them to leave the blame game at the door and to direct a unified, laser focus on logical step by step solutions instead of the problems which confront them all.</a:t>
            </a:r>
            <a:endParaRPr lang="en-US" sz="1200" b="0" i="0" u="none" strike="noStrike" cap="none" baseline="0" dirty="0">
              <a:solidFill>
                <a:schemeClr val="dk1"/>
              </a:solidFill>
              <a:latin typeface="Calibri"/>
              <a:ea typeface="Calibri"/>
              <a:cs typeface="Calibri"/>
              <a:sym typeface="Calibri"/>
            </a:endParaRPr>
          </a:p>
        </p:txBody>
      </p:sp>
      <p:sp>
        <p:nvSpPr>
          <p:cNvPr id="94" name="Shape 94"/>
          <p:cNvSpPr txBox="1">
            <a:spLocks noGrp="1"/>
          </p:cNvSpPr>
          <p:nvPr>
            <p:ph type="sldNum" idx="12"/>
          </p:nvPr>
        </p:nvSpPr>
        <p:spPr>
          <a:xfrm>
            <a:off x="3884612" y="8685213"/>
            <a:ext cx="2971799" cy="457200"/>
          </a:xfrm>
          <a:prstGeom prst="rect">
            <a:avLst/>
          </a:prstGeom>
          <a:noFill/>
          <a:ln>
            <a:noFill/>
          </a:ln>
        </p:spPr>
        <p:txBody>
          <a:bodyPr lIns="91425" tIns="45700" rIns="91425" bIns="45700" anchor="b" anchorCtr="0">
            <a:noAutofit/>
          </a:bodyPr>
          <a:lstStyle/>
          <a:p>
            <a:pPr marL="0" marR="0" lvl="0" indent="0" algn="r" rtl="0">
              <a:spcBef>
                <a:spcPts val="0"/>
              </a:spcBef>
              <a:buSzPct val="25000"/>
              <a:buNone/>
            </a:pPr>
            <a:fld id="{00000000-1234-1234-1234-123412341234}" type="slidenum">
              <a:rPr lang="en-US" sz="1200" b="0" i="0" u="none" strike="noStrike" cap="none" baseline="0">
                <a:solidFill>
                  <a:schemeClr val="dk1"/>
                </a:solidFill>
                <a:latin typeface="Calibri"/>
                <a:ea typeface="Calibri"/>
                <a:cs typeface="Calibri"/>
                <a:sym typeface="Calibri"/>
              </a:rPr>
              <a:t>10</a:t>
            </a:fld>
            <a:endParaRPr lang="en-US" sz="1200" b="0" i="0" u="none" strike="noStrike" cap="none" baseline="0">
              <a:solidFill>
                <a:schemeClr val="dk1"/>
              </a:solidFill>
              <a:latin typeface="Calibri"/>
              <a:ea typeface="Calibri"/>
              <a:cs typeface="Calibri"/>
              <a:sym typeface="Calibri"/>
            </a:endParaRPr>
          </a:p>
        </p:txBody>
      </p:sp>
    </p:spTree>
    <p:extLst>
      <p:ext uri="{BB962C8B-B14F-4D97-AF65-F5344CB8AC3E}">
        <p14:creationId xmlns:p14="http://schemas.microsoft.com/office/powerpoint/2010/main" val="210410302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513159" y="514350"/>
            <a:ext cx="6000750" cy="2228851"/>
          </a:xfrm>
        </p:spPr>
        <p:txBody>
          <a:bodyPr anchor="b">
            <a:normAutofit/>
          </a:bodyPr>
          <a:lstStyle>
            <a:lvl1pPr algn="l">
              <a:defRPr sz="3600">
                <a:solidFill>
                  <a:srgbClr val="B40000"/>
                </a:solidFill>
                <a:effectLst/>
              </a:defRPr>
            </a:lvl1pPr>
          </a:lstStyle>
          <a:p>
            <a:r>
              <a:rPr lang="en-US" smtClean="0"/>
              <a:t>Click to edit Master title style</a:t>
            </a:r>
            <a:endParaRPr lang="en-US" dirty="0"/>
          </a:p>
        </p:txBody>
      </p:sp>
      <p:sp>
        <p:nvSpPr>
          <p:cNvPr id="3" name="Subtitle 2"/>
          <p:cNvSpPr>
            <a:spLocks noGrp="1"/>
          </p:cNvSpPr>
          <p:nvPr>
            <p:ph type="subTitle" idx="1"/>
          </p:nvPr>
        </p:nvSpPr>
        <p:spPr>
          <a:xfrm>
            <a:off x="513159" y="2882900"/>
            <a:ext cx="4800600" cy="1460500"/>
          </a:xfrm>
        </p:spPr>
        <p:txBody>
          <a:bodyPr anchor="t">
            <a:normAutofit/>
          </a:bodyPr>
          <a:lstStyle>
            <a:lvl1pPr marL="0" indent="0" algn="l">
              <a:buNone/>
              <a:defRPr sz="1575">
                <a:solidFill>
                  <a:srgbClr val="045087"/>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700" indent="0" algn="ctr">
              <a:buNone/>
              <a:defRPr>
                <a:solidFill>
                  <a:schemeClr val="tx1">
                    <a:tint val="75000"/>
                  </a:schemeClr>
                </a:solidFill>
              </a:defRPr>
            </a:lvl4pPr>
            <a:lvl5pPr marL="1371600" indent="0" algn="ctr">
              <a:buNone/>
              <a:defRPr>
                <a:solidFill>
                  <a:schemeClr val="tx1">
                    <a:tint val="75000"/>
                  </a:schemeClr>
                </a:solidFill>
              </a:defRPr>
            </a:lvl5pPr>
            <a:lvl6pPr marL="1714500" indent="0" algn="ctr">
              <a:buNone/>
              <a:defRPr>
                <a:solidFill>
                  <a:schemeClr val="tx1">
                    <a:tint val="75000"/>
                  </a:schemeClr>
                </a:solidFill>
              </a:defRPr>
            </a:lvl6pPr>
            <a:lvl7pPr marL="2057400" indent="0" algn="ctr">
              <a:buNone/>
              <a:defRPr>
                <a:solidFill>
                  <a:schemeClr val="tx1">
                    <a:tint val="75000"/>
                  </a:schemeClr>
                </a:solidFill>
              </a:defRPr>
            </a:lvl7pPr>
            <a:lvl8pPr marL="2400300" indent="0" algn="ctr">
              <a:buNone/>
              <a:defRPr>
                <a:solidFill>
                  <a:schemeClr val="tx1">
                    <a:tint val="75000"/>
                  </a:schemeClr>
                </a:solidFill>
              </a:defRPr>
            </a:lvl8pPr>
            <a:lvl9pPr marL="2743200" indent="0" algn="ctr">
              <a:buNone/>
              <a:defRPr>
                <a:solidFill>
                  <a:schemeClr val="tx1">
                    <a:tint val="75000"/>
                  </a:schemeClr>
                </a:solidFill>
              </a:defRPr>
            </a:lvl9pPr>
          </a:lstStyle>
          <a:p>
            <a:r>
              <a:rPr lang="en-US" smtClean="0"/>
              <a:t>Click to edit Master subtitle style</a:t>
            </a:r>
            <a:endParaRPr lang="en-US" dirty="0"/>
          </a:p>
        </p:txBody>
      </p:sp>
      <p:sp>
        <p:nvSpPr>
          <p:cNvPr id="4" name="Date Placeholder 3"/>
          <p:cNvSpPr>
            <a:spLocks noGrp="1"/>
          </p:cNvSpPr>
          <p:nvPr>
            <p:ph type="dt" sz="half" idx="10"/>
          </p:nvPr>
        </p:nvSpPr>
        <p:spPr>
          <a:xfrm>
            <a:off x="7428309" y="4629150"/>
            <a:ext cx="1200150" cy="273844"/>
          </a:xfrm>
          <a:prstGeom prst="rect">
            <a:avLst/>
          </a:prstGeom>
        </p:spPr>
        <p:txBody>
          <a:bodyPr/>
          <a:lstStyle/>
          <a:p>
            <a:pPr>
              <a:defRPr/>
            </a:pPr>
            <a:fld id="{ADAD031C-F5DC-4FCE-A92E-B8E11063B4F6}" type="datetimeFigureOut">
              <a:rPr lang="en-US" smtClean="0"/>
              <a:pPr>
                <a:defRPr/>
              </a:pPr>
              <a:t>1/28/2016</a:t>
            </a:fld>
            <a:endParaRPr lang="en-US"/>
          </a:p>
        </p:txBody>
      </p:sp>
      <p:sp>
        <p:nvSpPr>
          <p:cNvPr id="5" name="Footer Placeholder 4"/>
          <p:cNvSpPr>
            <a:spLocks noGrp="1"/>
          </p:cNvSpPr>
          <p:nvPr>
            <p:ph type="ftr" sz="quarter" idx="11"/>
          </p:nvPr>
        </p:nvSpPr>
        <p:spPr>
          <a:xfrm>
            <a:off x="513159" y="4629150"/>
            <a:ext cx="5657850" cy="273844"/>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7772400" y="4183857"/>
            <a:ext cx="856684" cy="502444"/>
          </a:xfrm>
          <a:prstGeom prst="rect">
            <a:avLst/>
          </a:prstGeom>
        </p:spPr>
        <p:txBody>
          <a:bodyPr/>
          <a:lstStyle/>
          <a:p>
            <a:pPr>
              <a:defRPr/>
            </a:pPr>
            <a:fld id="{903A8057-9305-4044-8F6F-69A079199F4E}" type="slidenum">
              <a:rPr lang="en-US" smtClean="0"/>
              <a:pPr>
                <a:defRPr/>
              </a:pPr>
              <a:t>‹#›</a:t>
            </a:fld>
            <a:endParaRPr lang="en-US"/>
          </a:p>
        </p:txBody>
      </p:sp>
      <p:cxnSp>
        <p:nvCxnSpPr>
          <p:cNvPr id="16" name="Straight Connector 15"/>
          <p:cNvCxnSpPr/>
          <p:nvPr/>
        </p:nvCxnSpPr>
        <p:spPr>
          <a:xfrm flipH="1">
            <a:off x="6171009" y="6350"/>
            <a:ext cx="2857500" cy="28575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4581128" y="68659"/>
            <a:ext cx="4560491" cy="4560491"/>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5426869" y="171450"/>
            <a:ext cx="3714750" cy="371475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5501878" y="24209"/>
            <a:ext cx="3639742" cy="3639742"/>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5884070" y="457201"/>
            <a:ext cx="3257549" cy="325754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820978740"/>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17" name="Picture Placeholder 2"/>
          <p:cNvSpPr>
            <a:spLocks noGrp="1" noChangeAspect="1"/>
          </p:cNvSpPr>
          <p:nvPr>
            <p:ph type="pic" idx="13"/>
          </p:nvPr>
        </p:nvSpPr>
        <p:spPr>
          <a:xfrm>
            <a:off x="514350" y="400050"/>
            <a:ext cx="8114109" cy="234315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16" name="Text Placeholder 9"/>
          <p:cNvSpPr>
            <a:spLocks noGrp="1"/>
          </p:cNvSpPr>
          <p:nvPr>
            <p:ph type="body" sz="quarter" idx="14"/>
          </p:nvPr>
        </p:nvSpPr>
        <p:spPr>
          <a:xfrm>
            <a:off x="685801" y="2882900"/>
            <a:ext cx="6228158" cy="342900"/>
          </a:xfrm>
        </p:spPr>
        <p:txBody>
          <a:bodyPr anchor="t">
            <a:normAutofit/>
          </a:bodyPr>
          <a:lstStyle>
            <a:lvl1pPr marL="0" indent="0">
              <a:buFontTx/>
              <a:buNone/>
              <a:defRPr sz="1200">
                <a:solidFill>
                  <a:srgbClr val="0F496F"/>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Date Placeholder 2"/>
          <p:cNvSpPr>
            <a:spLocks noGrp="1"/>
          </p:cNvSpPr>
          <p:nvPr>
            <p:ph type="dt" sz="half" idx="10"/>
          </p:nvPr>
        </p:nvSpPr>
        <p:spPr>
          <a:xfrm>
            <a:off x="7428309" y="4629150"/>
            <a:ext cx="1200150" cy="273844"/>
          </a:xfrm>
          <a:prstGeom prst="rect">
            <a:avLst/>
          </a:prstGeom>
        </p:spPr>
        <p:txBody>
          <a:bodyPr/>
          <a:lstStyle/>
          <a:p>
            <a:pPr>
              <a:defRPr/>
            </a:pPr>
            <a:fld id="{5131B1CF-0C11-4EF5-A5C7-44473DD5792E}" type="datetimeFigureOut">
              <a:rPr lang="en-US" smtClean="0"/>
              <a:pPr>
                <a:defRPr/>
              </a:pPr>
              <a:t>1/28/2016</a:t>
            </a:fld>
            <a:endParaRPr lang="en-US"/>
          </a:p>
        </p:txBody>
      </p:sp>
      <p:sp>
        <p:nvSpPr>
          <p:cNvPr id="4" name="Footer Placeholder 3"/>
          <p:cNvSpPr>
            <a:spLocks noGrp="1"/>
          </p:cNvSpPr>
          <p:nvPr>
            <p:ph type="ftr" sz="quarter" idx="11"/>
          </p:nvPr>
        </p:nvSpPr>
        <p:spPr>
          <a:xfrm>
            <a:off x="513159" y="4629150"/>
            <a:ext cx="5657850" cy="273844"/>
          </a:xfrm>
          <a:prstGeom prst="rect">
            <a:avLst/>
          </a:prstGeom>
        </p:spPr>
        <p:txBody>
          <a:bodyPr/>
          <a:lstStyle/>
          <a:p>
            <a:pPr>
              <a:defRPr/>
            </a:pPr>
            <a:endParaRPr lang="en-US"/>
          </a:p>
        </p:txBody>
      </p:sp>
      <p:sp>
        <p:nvSpPr>
          <p:cNvPr id="5" name="Slide Number Placeholder 4"/>
          <p:cNvSpPr>
            <a:spLocks noGrp="1"/>
          </p:cNvSpPr>
          <p:nvPr>
            <p:ph type="sldNum" sz="quarter" idx="12"/>
          </p:nvPr>
        </p:nvSpPr>
        <p:spPr>
          <a:xfrm>
            <a:off x="7772400" y="4183857"/>
            <a:ext cx="856684" cy="502444"/>
          </a:xfrm>
          <a:prstGeom prst="rect">
            <a:avLst/>
          </a:prstGeom>
        </p:spPr>
        <p:txBody>
          <a:bodyPr/>
          <a:lstStyle/>
          <a:p>
            <a:pPr>
              <a:defRPr/>
            </a:pPr>
            <a:fld id="{665184C9-740E-4966-88E9-4F88EDDCE205}" type="slidenum">
              <a:rPr lang="en-US" smtClean="0"/>
              <a:pPr>
                <a:defRPr/>
              </a:pPr>
              <a:t>‹#›</a:t>
            </a:fld>
            <a:endParaRPr lang="en-US"/>
          </a:p>
        </p:txBody>
      </p:sp>
    </p:spTree>
    <p:extLst>
      <p:ext uri="{BB962C8B-B14F-4D97-AF65-F5344CB8AC3E}">
        <p14:creationId xmlns:p14="http://schemas.microsoft.com/office/powerpoint/2010/main" val="1450942797"/>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513160" y="514350"/>
            <a:ext cx="7543800" cy="2057400"/>
          </a:xfrm>
        </p:spPr>
        <p:txBody>
          <a:bodyPr anchor="ctr">
            <a:normAutofit/>
          </a:bodyPr>
          <a:lstStyle>
            <a:lvl1pPr algn="l">
              <a:defRPr sz="2400" b="0" cap="all">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13159" y="3086100"/>
            <a:ext cx="6401991" cy="1409700"/>
          </a:xfrm>
        </p:spPr>
        <p:txBody>
          <a:bodyPr anchor="ctr">
            <a:normAutofit/>
          </a:bodyPr>
          <a:lstStyle>
            <a:lvl1pPr marL="0" indent="0" algn="l">
              <a:buNone/>
              <a:defRPr sz="1500">
                <a:solidFill>
                  <a:srgbClr val="0F496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428309" y="4629150"/>
            <a:ext cx="1200150" cy="273844"/>
          </a:xfrm>
          <a:prstGeom prst="rect">
            <a:avLst/>
          </a:prstGeom>
        </p:spPr>
        <p:txBody>
          <a:bodyPr/>
          <a:lstStyle/>
          <a:p>
            <a:pPr>
              <a:defRPr/>
            </a:pPr>
            <a:fld id="{5131B1CF-0C11-4EF5-A5C7-44473DD5792E}" type="datetimeFigureOut">
              <a:rPr lang="en-US" smtClean="0"/>
              <a:pPr>
                <a:defRPr/>
              </a:pPr>
              <a:t>1/28/2016</a:t>
            </a:fld>
            <a:endParaRPr lang="en-US"/>
          </a:p>
        </p:txBody>
      </p:sp>
      <p:sp>
        <p:nvSpPr>
          <p:cNvPr id="5" name="Footer Placeholder 4"/>
          <p:cNvSpPr>
            <a:spLocks noGrp="1"/>
          </p:cNvSpPr>
          <p:nvPr>
            <p:ph type="ftr" sz="quarter" idx="11"/>
          </p:nvPr>
        </p:nvSpPr>
        <p:spPr>
          <a:xfrm>
            <a:off x="513159" y="4629150"/>
            <a:ext cx="5657850" cy="273844"/>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7772400" y="4183857"/>
            <a:ext cx="856684" cy="502444"/>
          </a:xfrm>
          <a:prstGeom prst="rect">
            <a:avLst/>
          </a:prstGeom>
        </p:spPr>
        <p:txBody>
          <a:bodyPr/>
          <a:lstStyle/>
          <a:p>
            <a:pPr>
              <a:defRPr/>
            </a:pPr>
            <a:fld id="{665184C9-740E-4966-88E9-4F88EDDCE205}" type="slidenum">
              <a:rPr lang="en-US" smtClean="0"/>
              <a:pPr>
                <a:defRPr/>
              </a:pPr>
              <a:t>‹#›</a:t>
            </a:fld>
            <a:endParaRPr lang="en-US"/>
          </a:p>
        </p:txBody>
      </p:sp>
    </p:spTree>
    <p:extLst>
      <p:ext uri="{BB962C8B-B14F-4D97-AF65-F5344CB8AC3E}">
        <p14:creationId xmlns:p14="http://schemas.microsoft.com/office/powerpoint/2010/main" val="3819905224"/>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56059" y="514350"/>
            <a:ext cx="6858001" cy="2057400"/>
          </a:xfrm>
        </p:spPr>
        <p:txBody>
          <a:bodyPr anchor="ctr">
            <a:normAutofit/>
          </a:bodyPr>
          <a:lstStyle>
            <a:lvl1pPr algn="l">
              <a:defRPr sz="2400" b="0" cap="all">
                <a:solidFill>
                  <a:srgbClr val="B40000"/>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1084659" y="2571750"/>
            <a:ext cx="6400800" cy="285750"/>
          </a:xfrm>
        </p:spPr>
        <p:txBody>
          <a:bodyPr anchor="ctr"/>
          <a:lstStyle>
            <a:lvl1pPr marL="0" indent="0">
              <a:buFontTx/>
              <a:buNone/>
              <a:defRPr>
                <a:solidFill>
                  <a:srgbClr val="0F496F"/>
                </a:solidFill>
              </a:defRPr>
            </a:lvl1pPr>
            <a:lvl2pPr marL="342900" indent="0">
              <a:buFontTx/>
              <a:buNone/>
              <a:defRPr/>
            </a:lvl2pPr>
            <a:lvl3pPr marL="685800" indent="0">
              <a:buFontTx/>
              <a:buNone/>
              <a:defRPr/>
            </a:lvl3pPr>
            <a:lvl4pPr marL="1028700" indent="0">
              <a:buFontTx/>
              <a:buNone/>
              <a:defRPr/>
            </a:lvl4pPr>
            <a:lvl5pPr marL="1371600" indent="0">
              <a:buFontTx/>
              <a:buNone/>
              <a:defRPr/>
            </a:lvl5pPr>
          </a:lstStyle>
          <a:p>
            <a:pPr lvl="0"/>
            <a:r>
              <a:rPr lang="en-US" smtClean="0"/>
              <a:t>Click to edit Master text styles</a:t>
            </a:r>
          </a:p>
        </p:txBody>
      </p:sp>
      <p:sp>
        <p:nvSpPr>
          <p:cNvPr id="3" name="Text Placeholder 2"/>
          <p:cNvSpPr>
            <a:spLocks noGrp="1"/>
          </p:cNvSpPr>
          <p:nvPr>
            <p:ph type="body" idx="1"/>
          </p:nvPr>
        </p:nvSpPr>
        <p:spPr>
          <a:xfrm>
            <a:off x="513160" y="3225801"/>
            <a:ext cx="6400800" cy="1263649"/>
          </a:xfrm>
        </p:spPr>
        <p:txBody>
          <a:bodyPr anchor="ctr">
            <a:normAutofit/>
          </a:bodyPr>
          <a:lstStyle>
            <a:lvl1pPr marL="0" indent="0" algn="l">
              <a:buNone/>
              <a:defRPr sz="1500">
                <a:solidFill>
                  <a:srgbClr val="0F496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428309" y="4629150"/>
            <a:ext cx="1200150" cy="273844"/>
          </a:xfrm>
          <a:prstGeom prst="rect">
            <a:avLst/>
          </a:prstGeom>
        </p:spPr>
        <p:txBody>
          <a:bodyPr/>
          <a:lstStyle/>
          <a:p>
            <a:pPr>
              <a:defRPr/>
            </a:pPr>
            <a:fld id="{5131B1CF-0C11-4EF5-A5C7-44473DD5792E}" type="datetimeFigureOut">
              <a:rPr lang="en-US" smtClean="0"/>
              <a:pPr>
                <a:defRPr/>
              </a:pPr>
              <a:t>1/28/2016</a:t>
            </a:fld>
            <a:endParaRPr lang="en-US"/>
          </a:p>
        </p:txBody>
      </p:sp>
      <p:sp>
        <p:nvSpPr>
          <p:cNvPr id="5" name="Footer Placeholder 4"/>
          <p:cNvSpPr>
            <a:spLocks noGrp="1"/>
          </p:cNvSpPr>
          <p:nvPr>
            <p:ph type="ftr" sz="quarter" idx="11"/>
          </p:nvPr>
        </p:nvSpPr>
        <p:spPr>
          <a:xfrm>
            <a:off x="513159" y="4629150"/>
            <a:ext cx="5657850" cy="273844"/>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7772400" y="4183857"/>
            <a:ext cx="856684" cy="502444"/>
          </a:xfrm>
          <a:prstGeom prst="rect">
            <a:avLst/>
          </a:prstGeom>
        </p:spPr>
        <p:txBody>
          <a:bodyPr/>
          <a:lstStyle/>
          <a:p>
            <a:pPr>
              <a:defRPr/>
            </a:pPr>
            <a:fld id="{665184C9-740E-4966-88E9-4F88EDDCE205}" type="slidenum">
              <a:rPr lang="en-US" smtClean="0"/>
              <a:pPr>
                <a:defRPr/>
              </a:pPr>
              <a:t>‹#›</a:t>
            </a:fld>
            <a:endParaRPr lang="en-US"/>
          </a:p>
        </p:txBody>
      </p:sp>
      <p:sp>
        <p:nvSpPr>
          <p:cNvPr id="14" name="TextBox 13"/>
          <p:cNvSpPr txBox="1"/>
          <p:nvPr/>
        </p:nvSpPr>
        <p:spPr>
          <a:xfrm>
            <a:off x="398859" y="609167"/>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5" name="TextBox 14"/>
          <p:cNvSpPr txBox="1"/>
          <p:nvPr/>
        </p:nvSpPr>
        <p:spPr>
          <a:xfrm>
            <a:off x="7714059" y="2076451"/>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872209404"/>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513159" y="2571750"/>
            <a:ext cx="6400800" cy="1273050"/>
          </a:xfrm>
        </p:spPr>
        <p:txBody>
          <a:bodyPr anchor="b">
            <a:normAutofit/>
          </a:bodyPr>
          <a:lstStyle>
            <a:lvl1pPr algn="l">
              <a:defRPr sz="2400" b="0" cap="all">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13158" y="3849736"/>
            <a:ext cx="6401993" cy="645300"/>
          </a:xfrm>
        </p:spPr>
        <p:txBody>
          <a:bodyPr anchor="t">
            <a:normAutofit/>
          </a:bodyPr>
          <a:lstStyle>
            <a:lvl1pPr marL="0" indent="0" algn="l">
              <a:buNone/>
              <a:defRPr sz="1500">
                <a:solidFill>
                  <a:srgbClr val="0F496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428309" y="4629150"/>
            <a:ext cx="1200150" cy="273844"/>
          </a:xfrm>
          <a:prstGeom prst="rect">
            <a:avLst/>
          </a:prstGeom>
        </p:spPr>
        <p:txBody>
          <a:bodyPr/>
          <a:lstStyle/>
          <a:p>
            <a:pPr>
              <a:defRPr/>
            </a:pPr>
            <a:fld id="{5131B1CF-0C11-4EF5-A5C7-44473DD5792E}" type="datetimeFigureOut">
              <a:rPr lang="en-US" smtClean="0"/>
              <a:pPr>
                <a:defRPr/>
              </a:pPr>
              <a:t>1/28/2016</a:t>
            </a:fld>
            <a:endParaRPr lang="en-US"/>
          </a:p>
        </p:txBody>
      </p:sp>
      <p:sp>
        <p:nvSpPr>
          <p:cNvPr id="5" name="Footer Placeholder 4"/>
          <p:cNvSpPr>
            <a:spLocks noGrp="1"/>
          </p:cNvSpPr>
          <p:nvPr>
            <p:ph type="ftr" sz="quarter" idx="11"/>
          </p:nvPr>
        </p:nvSpPr>
        <p:spPr>
          <a:xfrm>
            <a:off x="513159" y="4629150"/>
            <a:ext cx="5657850" cy="273844"/>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7772400" y="4183857"/>
            <a:ext cx="856684" cy="502444"/>
          </a:xfrm>
          <a:prstGeom prst="rect">
            <a:avLst/>
          </a:prstGeom>
        </p:spPr>
        <p:txBody>
          <a:bodyPr/>
          <a:lstStyle/>
          <a:p>
            <a:pPr>
              <a:defRPr/>
            </a:pPr>
            <a:fld id="{665184C9-740E-4966-88E9-4F88EDDCE205}" type="slidenum">
              <a:rPr lang="en-US" smtClean="0"/>
              <a:pPr>
                <a:defRPr/>
              </a:pPr>
              <a:t>‹#›</a:t>
            </a:fld>
            <a:endParaRPr lang="en-US"/>
          </a:p>
        </p:txBody>
      </p:sp>
    </p:spTree>
    <p:extLst>
      <p:ext uri="{BB962C8B-B14F-4D97-AF65-F5344CB8AC3E}">
        <p14:creationId xmlns:p14="http://schemas.microsoft.com/office/powerpoint/2010/main" val="807657160"/>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856060" y="514350"/>
            <a:ext cx="6858000" cy="2057400"/>
          </a:xfrm>
        </p:spPr>
        <p:txBody>
          <a:bodyPr anchor="ctr">
            <a:normAutofit/>
          </a:bodyPr>
          <a:lstStyle>
            <a:lvl1pPr algn="l">
              <a:defRPr sz="2400" b="0" cap="all">
                <a:solidFill>
                  <a:srgbClr val="B40000"/>
                </a:solidFill>
              </a:defRPr>
            </a:lvl1pPr>
          </a:lstStyle>
          <a:p>
            <a:r>
              <a:rPr lang="en-US" smtClean="0"/>
              <a:t>Click to edit Master title style</a:t>
            </a:r>
            <a:endParaRPr lang="en-US" dirty="0"/>
          </a:p>
        </p:txBody>
      </p:sp>
      <p:sp>
        <p:nvSpPr>
          <p:cNvPr id="10" name="Text Placeholder 9"/>
          <p:cNvSpPr>
            <a:spLocks noGrp="1"/>
          </p:cNvSpPr>
          <p:nvPr>
            <p:ph type="body" sz="quarter" idx="13"/>
          </p:nvPr>
        </p:nvSpPr>
        <p:spPr>
          <a:xfrm>
            <a:off x="513159" y="2946400"/>
            <a:ext cx="6400801" cy="787400"/>
          </a:xfrm>
        </p:spPr>
        <p:txBody>
          <a:bodyPr vert="horz" lIns="91440" tIns="45720" rIns="91440" bIns="45720" rtlCol="0" anchor="b">
            <a:normAutofit/>
          </a:bodyPr>
          <a:lstStyle>
            <a:lvl1pPr>
              <a:buNone/>
              <a:defRPr lang="en-US" sz="1800" b="0" cap="all" dirty="0">
                <a:ln w="3175" cmpd="sng">
                  <a:noFill/>
                </a:ln>
                <a:solidFill>
                  <a:srgbClr val="0F496F">
                    <a:alpha val="98000"/>
                  </a:srgbClr>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3159" y="3733800"/>
            <a:ext cx="6400801" cy="762000"/>
          </a:xfrm>
        </p:spPr>
        <p:txBody>
          <a:bodyPr anchor="t">
            <a:normAutofit/>
          </a:bodyPr>
          <a:lstStyle>
            <a:lvl1pPr marL="0" indent="0" algn="l">
              <a:buNone/>
              <a:defRPr sz="1350">
                <a:solidFill>
                  <a:schemeClr val="bg2">
                    <a:lumMod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428309" y="4629150"/>
            <a:ext cx="1200150" cy="273844"/>
          </a:xfrm>
          <a:prstGeom prst="rect">
            <a:avLst/>
          </a:prstGeom>
        </p:spPr>
        <p:txBody>
          <a:bodyPr/>
          <a:lstStyle/>
          <a:p>
            <a:pPr>
              <a:defRPr/>
            </a:pPr>
            <a:fld id="{5131B1CF-0C11-4EF5-A5C7-44473DD5792E}" type="datetimeFigureOut">
              <a:rPr lang="en-US" smtClean="0"/>
              <a:pPr>
                <a:defRPr/>
              </a:pPr>
              <a:t>1/28/2016</a:t>
            </a:fld>
            <a:endParaRPr lang="en-US"/>
          </a:p>
        </p:txBody>
      </p:sp>
      <p:sp>
        <p:nvSpPr>
          <p:cNvPr id="5" name="Footer Placeholder 4"/>
          <p:cNvSpPr>
            <a:spLocks noGrp="1"/>
          </p:cNvSpPr>
          <p:nvPr>
            <p:ph type="ftr" sz="quarter" idx="11"/>
          </p:nvPr>
        </p:nvSpPr>
        <p:spPr>
          <a:xfrm>
            <a:off x="513159" y="4629150"/>
            <a:ext cx="5657850" cy="273844"/>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7772400" y="4183857"/>
            <a:ext cx="856684" cy="502444"/>
          </a:xfrm>
          <a:prstGeom prst="rect">
            <a:avLst/>
          </a:prstGeom>
        </p:spPr>
        <p:txBody>
          <a:bodyPr/>
          <a:lstStyle/>
          <a:p>
            <a:pPr>
              <a:defRPr/>
            </a:pPr>
            <a:fld id="{665184C9-740E-4966-88E9-4F88EDDCE205}" type="slidenum">
              <a:rPr lang="en-US" smtClean="0"/>
              <a:pPr>
                <a:defRPr/>
              </a:pPr>
              <a:t>‹#›</a:t>
            </a:fld>
            <a:endParaRPr lang="en-US"/>
          </a:p>
        </p:txBody>
      </p:sp>
      <p:sp>
        <p:nvSpPr>
          <p:cNvPr id="11" name="TextBox 10"/>
          <p:cNvSpPr txBox="1"/>
          <p:nvPr/>
        </p:nvSpPr>
        <p:spPr>
          <a:xfrm>
            <a:off x="398859" y="609167"/>
            <a:ext cx="457200" cy="438582"/>
          </a:xfrm>
          <a:prstGeom prst="rect">
            <a:avLst/>
          </a:prstGeom>
        </p:spPr>
        <p:txBody>
          <a:bodyPr vert="horz" lIns="68580" tIns="34290" rIns="68580" bIns="34290" rtlCol="0" anchor="ctr">
            <a:noAutofit/>
          </a:bodyPr>
          <a:lstStyle/>
          <a:p>
            <a:pPr lvl="0"/>
            <a:r>
              <a:rPr lang="en-US" sz="6000" dirty="0">
                <a:solidFill>
                  <a:schemeClr val="tx1"/>
                </a:solidFill>
                <a:effectLst/>
              </a:rPr>
              <a:t>“</a:t>
            </a:r>
          </a:p>
        </p:txBody>
      </p:sp>
      <p:sp>
        <p:nvSpPr>
          <p:cNvPr id="12" name="TextBox 11"/>
          <p:cNvSpPr txBox="1"/>
          <p:nvPr/>
        </p:nvSpPr>
        <p:spPr>
          <a:xfrm>
            <a:off x="7714059" y="2076451"/>
            <a:ext cx="457200" cy="438582"/>
          </a:xfrm>
          <a:prstGeom prst="rect">
            <a:avLst/>
          </a:prstGeom>
        </p:spPr>
        <p:txBody>
          <a:bodyPr vert="horz" lIns="68580" tIns="34290" rIns="68580" bIns="34290" rtlCol="0" anchor="ctr">
            <a:noAutofit/>
          </a:bodyPr>
          <a:lstStyle/>
          <a:p>
            <a:pPr lvl="0" algn="r"/>
            <a:r>
              <a:rPr lang="en-US" sz="6000" dirty="0">
                <a:solidFill>
                  <a:schemeClr val="tx1"/>
                </a:solidFill>
                <a:effectLst/>
              </a:rPr>
              <a:t>”</a:t>
            </a:r>
          </a:p>
        </p:txBody>
      </p:sp>
    </p:spTree>
    <p:extLst>
      <p:ext uri="{BB962C8B-B14F-4D97-AF65-F5344CB8AC3E}">
        <p14:creationId xmlns:p14="http://schemas.microsoft.com/office/powerpoint/2010/main" val="526445458"/>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513160" y="514350"/>
            <a:ext cx="7543800" cy="2057400"/>
          </a:xfrm>
        </p:spPr>
        <p:txBody>
          <a:bodyPr vert="horz" lIns="91440" tIns="45720" rIns="91440" bIns="45720" rtlCol="0" anchor="ctr">
            <a:normAutofit/>
          </a:bodyPr>
          <a:lstStyle>
            <a:lvl1pPr>
              <a:defRPr lang="en-US" b="0" dirty="0">
                <a:solidFill>
                  <a:srgbClr val="B40000"/>
                </a:solidFill>
              </a:defRPr>
            </a:lvl1pPr>
          </a:lstStyle>
          <a:p>
            <a:pPr marL="0" lvl="0"/>
            <a:r>
              <a:rPr lang="en-US" smtClean="0"/>
              <a:t>Click to edit Master title style</a:t>
            </a:r>
            <a:endParaRPr lang="en-US" dirty="0"/>
          </a:p>
        </p:txBody>
      </p:sp>
      <p:sp>
        <p:nvSpPr>
          <p:cNvPr id="10" name="Text Placeholder 9"/>
          <p:cNvSpPr>
            <a:spLocks noGrp="1"/>
          </p:cNvSpPr>
          <p:nvPr>
            <p:ph type="body" sz="quarter" idx="13"/>
          </p:nvPr>
        </p:nvSpPr>
        <p:spPr>
          <a:xfrm>
            <a:off x="513159" y="2946401"/>
            <a:ext cx="6400800" cy="628650"/>
          </a:xfrm>
        </p:spPr>
        <p:txBody>
          <a:bodyPr vert="horz" lIns="91440" tIns="45720" rIns="91440" bIns="45720" rtlCol="0" anchor="b">
            <a:normAutofit/>
          </a:bodyPr>
          <a:lstStyle>
            <a:lvl1pPr>
              <a:buNone/>
              <a:defRPr lang="en-US" sz="1800" b="0" cap="all" dirty="0">
                <a:ln w="3175" cmpd="sng">
                  <a:noFill/>
                </a:ln>
                <a:solidFill>
                  <a:srgbClr val="0F496F"/>
                </a:solidFill>
                <a:effectLst/>
              </a:defRPr>
            </a:lvl1pPr>
          </a:lstStyle>
          <a:p>
            <a:pPr marL="0" lvl="0">
              <a:spcBef>
                <a:spcPct val="0"/>
              </a:spcBef>
              <a:buNone/>
            </a:pPr>
            <a:r>
              <a:rPr lang="en-US" smtClean="0"/>
              <a:t>Click to edit Master text styles</a:t>
            </a:r>
          </a:p>
        </p:txBody>
      </p:sp>
      <p:sp>
        <p:nvSpPr>
          <p:cNvPr id="3" name="Text Placeholder 2"/>
          <p:cNvSpPr>
            <a:spLocks noGrp="1"/>
          </p:cNvSpPr>
          <p:nvPr>
            <p:ph type="body" idx="1"/>
          </p:nvPr>
        </p:nvSpPr>
        <p:spPr>
          <a:xfrm>
            <a:off x="513159" y="3575049"/>
            <a:ext cx="6400801" cy="920750"/>
          </a:xfrm>
        </p:spPr>
        <p:txBody>
          <a:bodyPr anchor="t">
            <a:normAutofit/>
          </a:bodyPr>
          <a:lstStyle>
            <a:lvl1pPr marL="0" indent="0" algn="l">
              <a:buNone/>
              <a:defRPr sz="1350">
                <a:solidFill>
                  <a:srgbClr val="0F496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428309" y="4629150"/>
            <a:ext cx="1200150" cy="273844"/>
          </a:xfrm>
          <a:prstGeom prst="rect">
            <a:avLst/>
          </a:prstGeom>
        </p:spPr>
        <p:txBody>
          <a:bodyPr/>
          <a:lstStyle/>
          <a:p>
            <a:pPr>
              <a:defRPr/>
            </a:pPr>
            <a:fld id="{5131B1CF-0C11-4EF5-A5C7-44473DD5792E}" type="datetimeFigureOut">
              <a:rPr lang="en-US" smtClean="0"/>
              <a:pPr>
                <a:defRPr/>
              </a:pPr>
              <a:t>1/28/2016</a:t>
            </a:fld>
            <a:endParaRPr lang="en-US"/>
          </a:p>
        </p:txBody>
      </p:sp>
      <p:sp>
        <p:nvSpPr>
          <p:cNvPr id="5" name="Footer Placeholder 4"/>
          <p:cNvSpPr>
            <a:spLocks noGrp="1"/>
          </p:cNvSpPr>
          <p:nvPr>
            <p:ph type="ftr" sz="quarter" idx="11"/>
          </p:nvPr>
        </p:nvSpPr>
        <p:spPr>
          <a:xfrm>
            <a:off x="513159" y="4629150"/>
            <a:ext cx="5657850" cy="273844"/>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7772400" y="4183857"/>
            <a:ext cx="856684" cy="502444"/>
          </a:xfrm>
          <a:prstGeom prst="rect">
            <a:avLst/>
          </a:prstGeom>
        </p:spPr>
        <p:txBody>
          <a:bodyPr/>
          <a:lstStyle/>
          <a:p>
            <a:pPr>
              <a:defRPr/>
            </a:pPr>
            <a:fld id="{665184C9-740E-4966-88E9-4F88EDDCE205}" type="slidenum">
              <a:rPr lang="en-US" smtClean="0"/>
              <a:pPr>
                <a:defRPr/>
              </a:pPr>
              <a:t>‹#›</a:t>
            </a:fld>
            <a:endParaRPr lang="en-US"/>
          </a:p>
        </p:txBody>
      </p:sp>
    </p:spTree>
    <p:extLst>
      <p:ext uri="{BB962C8B-B14F-4D97-AF65-F5344CB8AC3E}">
        <p14:creationId xmlns:p14="http://schemas.microsoft.com/office/powerpoint/2010/main" val="4049637341"/>
      </p:ext>
    </p:extLst>
  </p:cSld>
  <p:clrMapOvr>
    <a:masterClrMapping/>
  </p:clrMapOvr>
  <p:timing>
    <p:tnLst>
      <p:par>
        <p:cTn id="1" dur="indefinite" restart="never" nodeType="tmRoot"/>
      </p:par>
    </p:tnLst>
  </p:timing>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solidFill>
                  <a:srgbClr val="B40000"/>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p:txBody>
          <a:bodyPr vert="eaVert" anchor="t"/>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428309" y="4629150"/>
            <a:ext cx="1200150" cy="273844"/>
          </a:xfrm>
          <a:prstGeom prst="rect">
            <a:avLst/>
          </a:prstGeom>
        </p:spPr>
        <p:txBody>
          <a:bodyPr/>
          <a:lstStyle/>
          <a:p>
            <a:pPr>
              <a:defRPr/>
            </a:pPr>
            <a:fld id="{EAF2F6C5-FE4F-4D07-A880-6A279113C353}" type="datetimeFigureOut">
              <a:rPr lang="en-US" smtClean="0"/>
              <a:pPr>
                <a:defRPr/>
              </a:pPr>
              <a:t>1/28/2016</a:t>
            </a:fld>
            <a:endParaRPr lang="en-US"/>
          </a:p>
        </p:txBody>
      </p:sp>
      <p:sp>
        <p:nvSpPr>
          <p:cNvPr id="5" name="Footer Placeholder 4"/>
          <p:cNvSpPr>
            <a:spLocks noGrp="1"/>
          </p:cNvSpPr>
          <p:nvPr>
            <p:ph type="ftr" sz="quarter" idx="11"/>
          </p:nvPr>
        </p:nvSpPr>
        <p:spPr>
          <a:xfrm>
            <a:off x="513159" y="4629150"/>
            <a:ext cx="5657850" cy="273844"/>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7772400" y="4183857"/>
            <a:ext cx="856684" cy="502444"/>
          </a:xfrm>
          <a:prstGeom prst="rect">
            <a:avLst/>
          </a:prstGeom>
        </p:spPr>
        <p:txBody>
          <a:bodyPr/>
          <a:lstStyle/>
          <a:p>
            <a:pPr>
              <a:defRPr/>
            </a:pPr>
            <a:fld id="{B72EDA87-D9AD-4CB5-A636-C47FC04B9CD9}" type="slidenum">
              <a:rPr lang="en-US" smtClean="0"/>
              <a:pPr>
                <a:defRPr/>
              </a:pPr>
              <a:t>‹#›</a:t>
            </a:fld>
            <a:endParaRPr lang="en-US"/>
          </a:p>
        </p:txBody>
      </p:sp>
    </p:spTree>
    <p:extLst>
      <p:ext uri="{BB962C8B-B14F-4D97-AF65-F5344CB8AC3E}">
        <p14:creationId xmlns:p14="http://schemas.microsoft.com/office/powerpoint/2010/main" val="1275457001"/>
      </p:ext>
    </p:extLst>
  </p:cSld>
  <p:clrMapOvr>
    <a:masterClrMapping/>
  </p:clrMapOvr>
  <p:timing>
    <p:tnLst>
      <p:par>
        <p:cTn id="1" dur="indefinite" restart="never" nodeType="tmRoot"/>
      </p:par>
    </p:tnLst>
  </p:timing>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3909" y="514350"/>
            <a:ext cx="1543050" cy="3429000"/>
          </a:xfrm>
        </p:spPr>
        <p:txBody>
          <a:bodyPr vert="eaVert"/>
          <a:lstStyle>
            <a:lvl1pPr>
              <a:defRPr>
                <a:solidFill>
                  <a:srgbClr val="B40000"/>
                </a:solidFill>
              </a:defRPr>
            </a:lvl1pPr>
          </a:lstStyle>
          <a:p>
            <a:r>
              <a:rPr lang="en-US" smtClean="0"/>
              <a:t>Click to edit Master title style</a:t>
            </a:r>
            <a:endParaRPr lang="en-US" dirty="0"/>
          </a:p>
        </p:txBody>
      </p:sp>
      <p:sp>
        <p:nvSpPr>
          <p:cNvPr id="3" name="Vertical Text Placeholder 2"/>
          <p:cNvSpPr>
            <a:spLocks noGrp="1"/>
          </p:cNvSpPr>
          <p:nvPr>
            <p:ph type="body" orient="vert" idx="1"/>
          </p:nvPr>
        </p:nvSpPr>
        <p:spPr>
          <a:xfrm>
            <a:off x="514350" y="514350"/>
            <a:ext cx="5867400" cy="3981450"/>
          </a:xfrm>
        </p:spPr>
        <p:txBody>
          <a:bodyPr vert="eaVert" anchor="t"/>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428309" y="4629150"/>
            <a:ext cx="1200150" cy="273844"/>
          </a:xfrm>
          <a:prstGeom prst="rect">
            <a:avLst/>
          </a:prstGeom>
        </p:spPr>
        <p:txBody>
          <a:bodyPr/>
          <a:lstStyle/>
          <a:p>
            <a:pPr>
              <a:defRPr/>
            </a:pPr>
            <a:fld id="{BC280092-B32D-489F-A399-7925047C7EB3}" type="datetimeFigureOut">
              <a:rPr lang="en-US" smtClean="0"/>
              <a:pPr>
                <a:defRPr/>
              </a:pPr>
              <a:t>1/28/2016</a:t>
            </a:fld>
            <a:endParaRPr lang="en-US"/>
          </a:p>
        </p:txBody>
      </p:sp>
      <p:sp>
        <p:nvSpPr>
          <p:cNvPr id="5" name="Footer Placeholder 4"/>
          <p:cNvSpPr>
            <a:spLocks noGrp="1"/>
          </p:cNvSpPr>
          <p:nvPr>
            <p:ph type="ftr" sz="quarter" idx="11"/>
          </p:nvPr>
        </p:nvSpPr>
        <p:spPr>
          <a:xfrm>
            <a:off x="513159" y="4629150"/>
            <a:ext cx="5657850" cy="273844"/>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7772400" y="4183857"/>
            <a:ext cx="856684" cy="502444"/>
          </a:xfrm>
          <a:prstGeom prst="rect">
            <a:avLst/>
          </a:prstGeom>
        </p:spPr>
        <p:txBody>
          <a:bodyPr/>
          <a:lstStyle/>
          <a:p>
            <a:pPr>
              <a:defRPr/>
            </a:pPr>
            <a:fld id="{768C466D-4039-40CA-A5F5-C9C534CC5D03}" type="slidenum">
              <a:rPr lang="en-US" smtClean="0"/>
              <a:pPr>
                <a:defRPr/>
              </a:pPr>
              <a:t>‹#›</a:t>
            </a:fld>
            <a:endParaRPr lang="en-US"/>
          </a:p>
        </p:txBody>
      </p:sp>
    </p:spTree>
    <p:extLst>
      <p:ext uri="{BB962C8B-B14F-4D97-AF65-F5344CB8AC3E}">
        <p14:creationId xmlns:p14="http://schemas.microsoft.com/office/powerpoint/2010/main" val="541493279"/>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513159" y="342901"/>
            <a:ext cx="6400800" cy="1130300"/>
          </a:xfrm>
        </p:spPr>
        <p:txBody>
          <a:bodyPr/>
          <a:lstStyle>
            <a:lvl1pPr>
              <a:defRPr>
                <a:solidFill>
                  <a:srgbClr val="B4000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13159" y="1695451"/>
            <a:ext cx="6400800" cy="2711450"/>
          </a:xfrm>
        </p:spPr>
        <p:txBody>
          <a:bodyPr anchor="ct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Date Placeholder 3"/>
          <p:cNvSpPr>
            <a:spLocks noGrp="1"/>
          </p:cNvSpPr>
          <p:nvPr>
            <p:ph type="dt" sz="half" idx="10"/>
          </p:nvPr>
        </p:nvSpPr>
        <p:spPr>
          <a:xfrm>
            <a:off x="7428309" y="4629150"/>
            <a:ext cx="1200150" cy="273844"/>
          </a:xfrm>
          <a:prstGeom prst="rect">
            <a:avLst/>
          </a:prstGeom>
        </p:spPr>
        <p:txBody>
          <a:bodyPr/>
          <a:lstStyle/>
          <a:p>
            <a:pPr>
              <a:defRPr/>
            </a:pPr>
            <a:fld id="{194F61CE-CB48-4202-8A19-3654923B43B1}" type="datetimeFigureOut">
              <a:rPr lang="en-US" smtClean="0"/>
              <a:pPr>
                <a:defRPr/>
              </a:pPr>
              <a:t>1/28/2016</a:t>
            </a:fld>
            <a:endParaRPr lang="en-US"/>
          </a:p>
        </p:txBody>
      </p:sp>
      <p:sp>
        <p:nvSpPr>
          <p:cNvPr id="5" name="Footer Placeholder 4"/>
          <p:cNvSpPr>
            <a:spLocks noGrp="1"/>
          </p:cNvSpPr>
          <p:nvPr>
            <p:ph type="ftr" sz="quarter" idx="11"/>
          </p:nvPr>
        </p:nvSpPr>
        <p:spPr>
          <a:xfrm>
            <a:off x="513159" y="4629150"/>
            <a:ext cx="5657850" cy="273844"/>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7772400" y="4183857"/>
            <a:ext cx="856684" cy="502444"/>
          </a:xfrm>
          <a:prstGeom prst="rect">
            <a:avLst/>
          </a:prstGeom>
        </p:spPr>
        <p:txBody>
          <a:bodyPr/>
          <a:lstStyle/>
          <a:p>
            <a:pPr>
              <a:defRPr/>
            </a:pPr>
            <a:fld id="{8E5D5CF6-2C90-452C-949F-875482CA31C4}" type="slidenum">
              <a:rPr lang="en-US" smtClean="0"/>
              <a:pPr>
                <a:defRPr/>
              </a:pPr>
              <a:t>‹#›</a:t>
            </a:fld>
            <a:endParaRPr lang="en-US"/>
          </a:p>
        </p:txBody>
      </p:sp>
    </p:spTree>
    <p:extLst>
      <p:ext uri="{BB962C8B-B14F-4D97-AF65-F5344CB8AC3E}">
        <p14:creationId xmlns:p14="http://schemas.microsoft.com/office/powerpoint/2010/main" val="2321895883"/>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13159" y="1504950"/>
            <a:ext cx="6400801" cy="1711200"/>
          </a:xfrm>
        </p:spPr>
        <p:txBody>
          <a:bodyPr anchor="b">
            <a:normAutofit/>
          </a:bodyPr>
          <a:lstStyle>
            <a:lvl1pPr algn="l">
              <a:defRPr sz="2700" b="0" cap="all">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513160" y="3371850"/>
            <a:ext cx="6400800" cy="1123950"/>
          </a:xfrm>
        </p:spPr>
        <p:txBody>
          <a:bodyPr anchor="t">
            <a:normAutofit/>
          </a:bodyPr>
          <a:lstStyle>
            <a:lvl1pPr marL="0" indent="0" algn="l">
              <a:buNone/>
              <a:defRPr sz="1350">
                <a:solidFill>
                  <a:srgbClr val="0F496F"/>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700" indent="0">
              <a:buNone/>
              <a:defRPr sz="1050">
                <a:solidFill>
                  <a:schemeClr val="tx1">
                    <a:tint val="75000"/>
                  </a:schemeClr>
                </a:solidFill>
              </a:defRPr>
            </a:lvl4pPr>
            <a:lvl5pPr marL="1371600" indent="0">
              <a:buNone/>
              <a:defRPr sz="1050">
                <a:solidFill>
                  <a:schemeClr val="tx1">
                    <a:tint val="75000"/>
                  </a:schemeClr>
                </a:solidFill>
              </a:defRPr>
            </a:lvl5pPr>
            <a:lvl6pPr marL="1714500" indent="0">
              <a:buNone/>
              <a:defRPr sz="1050">
                <a:solidFill>
                  <a:schemeClr val="tx1">
                    <a:tint val="75000"/>
                  </a:schemeClr>
                </a:solidFill>
              </a:defRPr>
            </a:lvl6pPr>
            <a:lvl7pPr marL="2057400" indent="0">
              <a:buNone/>
              <a:defRPr sz="1050">
                <a:solidFill>
                  <a:schemeClr val="tx1">
                    <a:tint val="75000"/>
                  </a:schemeClr>
                </a:solidFill>
              </a:defRPr>
            </a:lvl7pPr>
            <a:lvl8pPr marL="2400300" indent="0">
              <a:buNone/>
              <a:defRPr sz="1050">
                <a:solidFill>
                  <a:schemeClr val="tx1">
                    <a:tint val="75000"/>
                  </a:schemeClr>
                </a:solidFill>
              </a:defRPr>
            </a:lvl8pPr>
            <a:lvl9pPr marL="2743200" indent="0">
              <a:buNone/>
              <a:defRPr sz="105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a:xfrm>
            <a:off x="7428309" y="4629150"/>
            <a:ext cx="1200150" cy="273844"/>
          </a:xfrm>
          <a:prstGeom prst="rect">
            <a:avLst/>
          </a:prstGeom>
        </p:spPr>
        <p:txBody>
          <a:bodyPr/>
          <a:lstStyle/>
          <a:p>
            <a:pPr>
              <a:defRPr/>
            </a:pPr>
            <a:fld id="{EAE992EE-3C69-4624-8B9D-88C2B13F4D1E}" type="datetimeFigureOut">
              <a:rPr lang="en-US" smtClean="0"/>
              <a:pPr>
                <a:defRPr/>
              </a:pPr>
              <a:t>1/28/2016</a:t>
            </a:fld>
            <a:endParaRPr lang="en-US"/>
          </a:p>
        </p:txBody>
      </p:sp>
      <p:sp>
        <p:nvSpPr>
          <p:cNvPr id="5" name="Footer Placeholder 4"/>
          <p:cNvSpPr>
            <a:spLocks noGrp="1"/>
          </p:cNvSpPr>
          <p:nvPr>
            <p:ph type="ftr" sz="quarter" idx="11"/>
          </p:nvPr>
        </p:nvSpPr>
        <p:spPr>
          <a:xfrm>
            <a:off x="513159" y="4629150"/>
            <a:ext cx="5657850" cy="273844"/>
          </a:xfrm>
          <a:prstGeom prst="rect">
            <a:avLst/>
          </a:prstGeom>
        </p:spPr>
        <p:txBody>
          <a:bodyPr/>
          <a:lstStyle/>
          <a:p>
            <a:pPr>
              <a:defRPr/>
            </a:pPr>
            <a:endParaRPr lang="en-US"/>
          </a:p>
        </p:txBody>
      </p:sp>
      <p:sp>
        <p:nvSpPr>
          <p:cNvPr id="6" name="Slide Number Placeholder 5"/>
          <p:cNvSpPr>
            <a:spLocks noGrp="1"/>
          </p:cNvSpPr>
          <p:nvPr>
            <p:ph type="sldNum" sz="quarter" idx="12"/>
          </p:nvPr>
        </p:nvSpPr>
        <p:spPr>
          <a:xfrm>
            <a:off x="7772400" y="4183857"/>
            <a:ext cx="856684" cy="502444"/>
          </a:xfrm>
          <a:prstGeom prst="rect">
            <a:avLst/>
          </a:prstGeom>
        </p:spPr>
        <p:txBody>
          <a:bodyPr/>
          <a:lstStyle/>
          <a:p>
            <a:pPr>
              <a:defRPr/>
            </a:pPr>
            <a:fld id="{669D233A-3CDA-45D4-A17D-91E4AD609B82}" type="slidenum">
              <a:rPr lang="en-US" smtClean="0"/>
              <a:pPr>
                <a:defRPr/>
              </a:pPr>
              <a:t>‹#›</a:t>
            </a:fld>
            <a:endParaRPr lang="en-US"/>
          </a:p>
        </p:txBody>
      </p:sp>
    </p:spTree>
    <p:extLst>
      <p:ext uri="{BB962C8B-B14F-4D97-AF65-F5344CB8AC3E}">
        <p14:creationId xmlns:p14="http://schemas.microsoft.com/office/powerpoint/2010/main" val="2567788811"/>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3" name="Content Placeholder 2"/>
          <p:cNvSpPr>
            <a:spLocks noGrp="1"/>
          </p:cNvSpPr>
          <p:nvPr>
            <p:ph sz="half" idx="1"/>
          </p:nvPr>
        </p:nvSpPr>
        <p:spPr>
          <a:xfrm>
            <a:off x="513159" y="514351"/>
            <a:ext cx="3703241" cy="2711450"/>
          </a:xfrm>
        </p:spPr>
        <p:txBody>
          <a:bodyPr>
            <a:normAutofit/>
          </a:bodyP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Content Placeholder 3"/>
          <p:cNvSpPr>
            <a:spLocks noGrp="1"/>
          </p:cNvSpPr>
          <p:nvPr>
            <p:ph sz="half" idx="2"/>
          </p:nvPr>
        </p:nvSpPr>
        <p:spPr>
          <a:xfrm>
            <a:off x="4356100" y="514351"/>
            <a:ext cx="3700859" cy="2711450"/>
          </a:xfrm>
        </p:spPr>
        <p:txBody>
          <a:bodyPr>
            <a:normAutofit/>
          </a:bodyP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Date Placeholder 4"/>
          <p:cNvSpPr>
            <a:spLocks noGrp="1"/>
          </p:cNvSpPr>
          <p:nvPr>
            <p:ph type="dt" sz="half" idx="10"/>
          </p:nvPr>
        </p:nvSpPr>
        <p:spPr>
          <a:xfrm>
            <a:off x="7428309" y="4629150"/>
            <a:ext cx="1200150" cy="273844"/>
          </a:xfrm>
          <a:prstGeom prst="rect">
            <a:avLst/>
          </a:prstGeom>
        </p:spPr>
        <p:txBody>
          <a:bodyPr/>
          <a:lstStyle/>
          <a:p>
            <a:pPr>
              <a:defRPr/>
            </a:pPr>
            <a:fld id="{A4BC00AE-F4B0-476D-9D88-12DF89BE327B}" type="datetimeFigureOut">
              <a:rPr lang="en-US" smtClean="0"/>
              <a:pPr>
                <a:defRPr/>
              </a:pPr>
              <a:t>1/28/2016</a:t>
            </a:fld>
            <a:endParaRPr lang="en-US"/>
          </a:p>
        </p:txBody>
      </p:sp>
      <p:sp>
        <p:nvSpPr>
          <p:cNvPr id="6" name="Footer Placeholder 5"/>
          <p:cNvSpPr>
            <a:spLocks noGrp="1"/>
          </p:cNvSpPr>
          <p:nvPr>
            <p:ph type="ftr" sz="quarter" idx="11"/>
          </p:nvPr>
        </p:nvSpPr>
        <p:spPr>
          <a:xfrm>
            <a:off x="513159" y="4629150"/>
            <a:ext cx="5657850" cy="27384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772400" y="4183857"/>
            <a:ext cx="856684" cy="502444"/>
          </a:xfrm>
          <a:prstGeom prst="rect">
            <a:avLst/>
          </a:prstGeom>
        </p:spPr>
        <p:txBody>
          <a:bodyPr/>
          <a:lstStyle/>
          <a:p>
            <a:pPr>
              <a:defRPr/>
            </a:pPr>
            <a:fld id="{9BE921BC-4FA6-46C8-B828-F6EA75EE99A6}" type="slidenum">
              <a:rPr lang="en-US" smtClean="0"/>
              <a:pPr>
                <a:defRPr/>
              </a:pPr>
              <a:t>‹#›</a:t>
            </a:fld>
            <a:endParaRPr lang="en-US"/>
          </a:p>
        </p:txBody>
      </p:sp>
    </p:spTree>
    <p:extLst>
      <p:ext uri="{BB962C8B-B14F-4D97-AF65-F5344CB8AC3E}">
        <p14:creationId xmlns:p14="http://schemas.microsoft.com/office/powerpoint/2010/main" val="1210275108"/>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3" name="Text Placeholder 2"/>
          <p:cNvSpPr>
            <a:spLocks noGrp="1"/>
          </p:cNvSpPr>
          <p:nvPr>
            <p:ph type="body" idx="1"/>
          </p:nvPr>
        </p:nvSpPr>
        <p:spPr>
          <a:xfrm>
            <a:off x="729061" y="514350"/>
            <a:ext cx="3487340" cy="432197"/>
          </a:xfrm>
        </p:spPr>
        <p:txBody>
          <a:bodyPr anchor="b">
            <a:noAutofit/>
          </a:bodyPr>
          <a:lstStyle>
            <a:lvl1pPr marL="0" indent="0">
              <a:buNone/>
              <a:defRPr sz="2100" b="0">
                <a:solidFill>
                  <a:srgbClr val="0F496F"/>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4" name="Content Placeholder 3"/>
          <p:cNvSpPr>
            <a:spLocks noGrp="1"/>
          </p:cNvSpPr>
          <p:nvPr>
            <p:ph sz="half" idx="2"/>
          </p:nvPr>
        </p:nvSpPr>
        <p:spPr>
          <a:xfrm>
            <a:off x="513159" y="952897"/>
            <a:ext cx="3703241" cy="2272904"/>
          </a:xfrm>
        </p:spPr>
        <p:txBody>
          <a:bodyPr anchor="t">
            <a:normAutofit/>
          </a:bodyP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5" name="Text Placeholder 4"/>
          <p:cNvSpPr>
            <a:spLocks noGrp="1"/>
          </p:cNvSpPr>
          <p:nvPr>
            <p:ph type="body" sz="quarter" idx="3"/>
          </p:nvPr>
        </p:nvSpPr>
        <p:spPr>
          <a:xfrm>
            <a:off x="4559299" y="514350"/>
            <a:ext cx="3498851" cy="432197"/>
          </a:xfrm>
        </p:spPr>
        <p:txBody>
          <a:bodyPr anchor="b">
            <a:noAutofit/>
          </a:bodyPr>
          <a:lstStyle>
            <a:lvl1pPr marL="0" indent="0">
              <a:buNone/>
              <a:defRPr sz="2100" b="0">
                <a:solidFill>
                  <a:srgbClr val="0F496F"/>
                </a:solidFill>
              </a:defRPr>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smtClean="0"/>
              <a:t>Click to edit Master text styles</a:t>
            </a:r>
          </a:p>
        </p:txBody>
      </p:sp>
      <p:sp>
        <p:nvSpPr>
          <p:cNvPr id="6" name="Content Placeholder 5"/>
          <p:cNvSpPr>
            <a:spLocks noGrp="1"/>
          </p:cNvSpPr>
          <p:nvPr>
            <p:ph sz="quarter" idx="4"/>
          </p:nvPr>
        </p:nvSpPr>
        <p:spPr>
          <a:xfrm>
            <a:off x="4354909" y="946546"/>
            <a:ext cx="3696891" cy="2272904"/>
          </a:xfrm>
        </p:spPr>
        <p:txBody>
          <a:bodyPr anchor="t">
            <a:normAutofit/>
          </a:bodyP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7" name="Date Placeholder 6"/>
          <p:cNvSpPr>
            <a:spLocks noGrp="1"/>
          </p:cNvSpPr>
          <p:nvPr>
            <p:ph type="dt" sz="half" idx="10"/>
          </p:nvPr>
        </p:nvSpPr>
        <p:spPr>
          <a:xfrm>
            <a:off x="7428309" y="4629150"/>
            <a:ext cx="1200150" cy="273844"/>
          </a:xfrm>
          <a:prstGeom prst="rect">
            <a:avLst/>
          </a:prstGeom>
        </p:spPr>
        <p:txBody>
          <a:bodyPr/>
          <a:lstStyle/>
          <a:p>
            <a:pPr>
              <a:defRPr/>
            </a:pPr>
            <a:fld id="{BFA199DC-C279-44FF-9B82-BBA39DB11B24}" type="datetimeFigureOut">
              <a:rPr lang="en-US" smtClean="0"/>
              <a:pPr>
                <a:defRPr/>
              </a:pPr>
              <a:t>1/28/2016</a:t>
            </a:fld>
            <a:endParaRPr lang="en-US"/>
          </a:p>
        </p:txBody>
      </p:sp>
      <p:sp>
        <p:nvSpPr>
          <p:cNvPr id="8" name="Footer Placeholder 7"/>
          <p:cNvSpPr>
            <a:spLocks noGrp="1"/>
          </p:cNvSpPr>
          <p:nvPr>
            <p:ph type="ftr" sz="quarter" idx="11"/>
          </p:nvPr>
        </p:nvSpPr>
        <p:spPr>
          <a:xfrm>
            <a:off x="513159" y="4629150"/>
            <a:ext cx="5657850" cy="273844"/>
          </a:xfrm>
          <a:prstGeom prst="rect">
            <a:avLst/>
          </a:prstGeom>
        </p:spPr>
        <p:txBody>
          <a:bodyPr/>
          <a:lstStyle/>
          <a:p>
            <a:pPr>
              <a:defRPr/>
            </a:pPr>
            <a:endParaRPr lang="en-US"/>
          </a:p>
        </p:txBody>
      </p:sp>
      <p:sp>
        <p:nvSpPr>
          <p:cNvPr id="9" name="Slide Number Placeholder 8"/>
          <p:cNvSpPr>
            <a:spLocks noGrp="1"/>
          </p:cNvSpPr>
          <p:nvPr>
            <p:ph type="sldNum" sz="quarter" idx="12"/>
          </p:nvPr>
        </p:nvSpPr>
        <p:spPr>
          <a:xfrm>
            <a:off x="7772400" y="4183857"/>
            <a:ext cx="856684" cy="502444"/>
          </a:xfrm>
          <a:prstGeom prst="rect">
            <a:avLst/>
          </a:prstGeom>
        </p:spPr>
        <p:txBody>
          <a:bodyPr/>
          <a:lstStyle/>
          <a:p>
            <a:pPr>
              <a:defRPr/>
            </a:pPr>
            <a:fld id="{CFA662EF-C1E4-43A6-AB56-7A4C5E168DBA}" type="slidenum">
              <a:rPr lang="en-US" smtClean="0"/>
              <a:pPr>
                <a:defRPr/>
              </a:pPr>
              <a:t>‹#›</a:t>
            </a:fld>
            <a:endParaRPr lang="en-US"/>
          </a:p>
        </p:txBody>
      </p:sp>
    </p:spTree>
    <p:extLst>
      <p:ext uri="{BB962C8B-B14F-4D97-AF65-F5344CB8AC3E}">
        <p14:creationId xmlns:p14="http://schemas.microsoft.com/office/powerpoint/2010/main" val="103346425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solidFill>
                  <a:srgbClr val="B40000"/>
                </a:solidFill>
              </a:defRPr>
            </a:lvl1pPr>
          </a:lstStyle>
          <a:p>
            <a:r>
              <a:rPr lang="en-US" smtClean="0"/>
              <a:t>Click to edit Master title style</a:t>
            </a:r>
            <a:endParaRPr lang="en-US" dirty="0"/>
          </a:p>
        </p:txBody>
      </p:sp>
      <p:sp>
        <p:nvSpPr>
          <p:cNvPr id="3" name="Date Placeholder 2"/>
          <p:cNvSpPr>
            <a:spLocks noGrp="1"/>
          </p:cNvSpPr>
          <p:nvPr>
            <p:ph type="dt" sz="half" idx="10"/>
          </p:nvPr>
        </p:nvSpPr>
        <p:spPr>
          <a:xfrm>
            <a:off x="7428309" y="4629150"/>
            <a:ext cx="1200150" cy="273844"/>
          </a:xfrm>
          <a:prstGeom prst="rect">
            <a:avLst/>
          </a:prstGeom>
        </p:spPr>
        <p:txBody>
          <a:bodyPr/>
          <a:lstStyle/>
          <a:p>
            <a:pPr>
              <a:defRPr/>
            </a:pPr>
            <a:fld id="{5ADFD723-E106-4EE3-92A4-420672F15145}" type="datetimeFigureOut">
              <a:rPr lang="en-US" smtClean="0"/>
              <a:pPr>
                <a:defRPr/>
              </a:pPr>
              <a:t>1/28/2016</a:t>
            </a:fld>
            <a:endParaRPr lang="en-US"/>
          </a:p>
        </p:txBody>
      </p:sp>
      <p:sp>
        <p:nvSpPr>
          <p:cNvPr id="4" name="Footer Placeholder 3"/>
          <p:cNvSpPr>
            <a:spLocks noGrp="1"/>
          </p:cNvSpPr>
          <p:nvPr>
            <p:ph type="ftr" sz="quarter" idx="11"/>
          </p:nvPr>
        </p:nvSpPr>
        <p:spPr>
          <a:xfrm>
            <a:off x="513159" y="4629150"/>
            <a:ext cx="5657850" cy="273844"/>
          </a:xfrm>
          <a:prstGeom prst="rect">
            <a:avLst/>
          </a:prstGeom>
        </p:spPr>
        <p:txBody>
          <a:bodyPr/>
          <a:lstStyle/>
          <a:p>
            <a:pPr>
              <a:defRPr/>
            </a:pPr>
            <a:endParaRPr lang="en-US"/>
          </a:p>
        </p:txBody>
      </p:sp>
      <p:sp>
        <p:nvSpPr>
          <p:cNvPr id="5" name="Slide Number Placeholder 4"/>
          <p:cNvSpPr>
            <a:spLocks noGrp="1"/>
          </p:cNvSpPr>
          <p:nvPr>
            <p:ph type="sldNum" sz="quarter" idx="12"/>
          </p:nvPr>
        </p:nvSpPr>
        <p:spPr>
          <a:xfrm>
            <a:off x="7772400" y="4183857"/>
            <a:ext cx="856684" cy="502444"/>
          </a:xfrm>
          <a:prstGeom prst="rect">
            <a:avLst/>
          </a:prstGeom>
        </p:spPr>
        <p:txBody>
          <a:bodyPr/>
          <a:lstStyle/>
          <a:p>
            <a:pPr>
              <a:defRPr/>
            </a:pPr>
            <a:fld id="{74F52023-0C1C-4C31-95B7-103AC1740020}" type="slidenum">
              <a:rPr lang="en-US" smtClean="0"/>
              <a:pPr>
                <a:defRPr/>
              </a:pPr>
              <a:t>‹#›</a:t>
            </a:fld>
            <a:endParaRPr lang="en-US"/>
          </a:p>
        </p:txBody>
      </p:sp>
    </p:spTree>
    <p:extLst>
      <p:ext uri="{BB962C8B-B14F-4D97-AF65-F5344CB8AC3E}">
        <p14:creationId xmlns:p14="http://schemas.microsoft.com/office/powerpoint/2010/main" val="374140645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7428309" y="4629150"/>
            <a:ext cx="1200150" cy="273844"/>
          </a:xfrm>
          <a:prstGeom prst="rect">
            <a:avLst/>
          </a:prstGeom>
        </p:spPr>
        <p:txBody>
          <a:bodyPr/>
          <a:lstStyle/>
          <a:p>
            <a:pPr>
              <a:defRPr/>
            </a:pPr>
            <a:fld id="{F9F685A9-D9FB-4EE1-8878-FD344EBC1ED3}" type="datetimeFigureOut">
              <a:rPr lang="en-US" smtClean="0"/>
              <a:pPr>
                <a:defRPr/>
              </a:pPr>
              <a:t>1/28/2016</a:t>
            </a:fld>
            <a:endParaRPr lang="en-US"/>
          </a:p>
        </p:txBody>
      </p:sp>
      <p:sp>
        <p:nvSpPr>
          <p:cNvPr id="3" name="Footer Placeholder 2"/>
          <p:cNvSpPr>
            <a:spLocks noGrp="1"/>
          </p:cNvSpPr>
          <p:nvPr>
            <p:ph type="ftr" sz="quarter" idx="11"/>
          </p:nvPr>
        </p:nvSpPr>
        <p:spPr>
          <a:xfrm>
            <a:off x="513159" y="4629150"/>
            <a:ext cx="5657850" cy="273844"/>
          </a:xfrm>
          <a:prstGeom prst="rect">
            <a:avLst/>
          </a:prstGeom>
        </p:spPr>
        <p:txBody>
          <a:bodyPr/>
          <a:lstStyle/>
          <a:p>
            <a:pPr>
              <a:defRPr/>
            </a:pPr>
            <a:endParaRPr lang="en-US"/>
          </a:p>
        </p:txBody>
      </p:sp>
      <p:sp>
        <p:nvSpPr>
          <p:cNvPr id="4" name="Slide Number Placeholder 3"/>
          <p:cNvSpPr>
            <a:spLocks noGrp="1"/>
          </p:cNvSpPr>
          <p:nvPr>
            <p:ph type="sldNum" sz="quarter" idx="12"/>
          </p:nvPr>
        </p:nvSpPr>
        <p:spPr>
          <a:xfrm>
            <a:off x="7772400" y="4183857"/>
            <a:ext cx="856684" cy="502444"/>
          </a:xfrm>
          <a:prstGeom prst="rect">
            <a:avLst/>
          </a:prstGeom>
        </p:spPr>
        <p:txBody>
          <a:bodyPr/>
          <a:lstStyle/>
          <a:p>
            <a:pPr>
              <a:defRPr/>
            </a:pPr>
            <a:fld id="{5AD6D731-A869-4C71-984D-B59B2DB32B97}" type="slidenum">
              <a:rPr lang="en-US" smtClean="0"/>
              <a:pPr>
                <a:defRPr/>
              </a:pPr>
              <a:t>‹#›</a:t>
            </a:fld>
            <a:endParaRPr lang="en-US"/>
          </a:p>
        </p:txBody>
      </p:sp>
    </p:spTree>
    <p:extLst>
      <p:ext uri="{BB962C8B-B14F-4D97-AF65-F5344CB8AC3E}">
        <p14:creationId xmlns:p14="http://schemas.microsoft.com/office/powerpoint/2010/main" val="2923288291"/>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13759" y="514350"/>
            <a:ext cx="2743200" cy="1028700"/>
          </a:xfrm>
        </p:spPr>
        <p:txBody>
          <a:bodyPr anchor="b">
            <a:normAutofit/>
          </a:bodyPr>
          <a:lstStyle>
            <a:lvl1pPr algn="l">
              <a:defRPr sz="1800" b="0">
                <a:solidFill>
                  <a:srgbClr val="B40000"/>
                </a:solidFill>
              </a:defRPr>
            </a:lvl1pPr>
          </a:lstStyle>
          <a:p>
            <a:r>
              <a:rPr lang="en-US" smtClean="0"/>
              <a:t>Click to edit Master title style</a:t>
            </a:r>
            <a:endParaRPr lang="en-US" dirty="0"/>
          </a:p>
        </p:txBody>
      </p:sp>
      <p:sp>
        <p:nvSpPr>
          <p:cNvPr id="3" name="Content Placeholder 2"/>
          <p:cNvSpPr>
            <a:spLocks noGrp="1"/>
          </p:cNvSpPr>
          <p:nvPr>
            <p:ph idx="1"/>
          </p:nvPr>
        </p:nvSpPr>
        <p:spPr>
          <a:xfrm>
            <a:off x="513159" y="514350"/>
            <a:ext cx="4457701" cy="3981450"/>
          </a:xfrm>
        </p:spPr>
        <p:txBody>
          <a:bodyPr anchor="ctr">
            <a:normAutofit/>
          </a:bodyPr>
          <a:lstStyle>
            <a:lvl1pPr>
              <a:buClrTx/>
              <a:defRPr>
                <a:solidFill>
                  <a:srgbClr val="0F496F"/>
                </a:solidFill>
              </a:defRPr>
            </a:lvl1pPr>
            <a:lvl2pPr>
              <a:buClrTx/>
              <a:defRPr>
                <a:solidFill>
                  <a:srgbClr val="0F496F"/>
                </a:solidFill>
              </a:defRPr>
            </a:lvl2pPr>
            <a:lvl3pPr>
              <a:buClrTx/>
              <a:defRPr>
                <a:solidFill>
                  <a:srgbClr val="0F496F"/>
                </a:solidFill>
              </a:defRPr>
            </a:lvl3pPr>
            <a:lvl4pPr>
              <a:buClrTx/>
              <a:defRPr>
                <a:solidFill>
                  <a:srgbClr val="0F496F"/>
                </a:solidFill>
              </a:defRPr>
            </a:lvl4pPr>
            <a:lvl5pPr>
              <a:buClrTx/>
              <a:defRPr>
                <a:solidFill>
                  <a:srgbClr val="0F496F"/>
                </a:solidFill>
              </a:defRPr>
            </a:lvl5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
        <p:nvSpPr>
          <p:cNvPr id="4" name="Text Placeholder 3"/>
          <p:cNvSpPr>
            <a:spLocks noGrp="1"/>
          </p:cNvSpPr>
          <p:nvPr>
            <p:ph type="body" sz="half" idx="2"/>
          </p:nvPr>
        </p:nvSpPr>
        <p:spPr>
          <a:xfrm>
            <a:off x="5313759" y="1657350"/>
            <a:ext cx="2743200" cy="1568450"/>
          </a:xfrm>
        </p:spPr>
        <p:txBody>
          <a:bodyPr anchor="t">
            <a:normAutofit/>
          </a:bodyPr>
          <a:lstStyle>
            <a:lvl1pPr marL="0" indent="0">
              <a:buNone/>
              <a:defRPr sz="1200">
                <a:solidFill>
                  <a:srgbClr val="0F496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7428309" y="4629150"/>
            <a:ext cx="1200150" cy="273844"/>
          </a:xfrm>
          <a:prstGeom prst="rect">
            <a:avLst/>
          </a:prstGeom>
        </p:spPr>
        <p:txBody>
          <a:bodyPr/>
          <a:lstStyle/>
          <a:p>
            <a:pPr>
              <a:defRPr/>
            </a:pPr>
            <a:fld id="{FBBE2FEC-E2BC-4ABE-9C51-D5B0A6C61C1A}" type="datetimeFigureOut">
              <a:rPr lang="en-US" smtClean="0"/>
              <a:pPr>
                <a:defRPr/>
              </a:pPr>
              <a:t>1/28/2016</a:t>
            </a:fld>
            <a:endParaRPr lang="en-US"/>
          </a:p>
        </p:txBody>
      </p:sp>
      <p:sp>
        <p:nvSpPr>
          <p:cNvPr id="6" name="Footer Placeholder 5"/>
          <p:cNvSpPr>
            <a:spLocks noGrp="1"/>
          </p:cNvSpPr>
          <p:nvPr>
            <p:ph type="ftr" sz="quarter" idx="11"/>
          </p:nvPr>
        </p:nvSpPr>
        <p:spPr>
          <a:xfrm>
            <a:off x="513159" y="4629150"/>
            <a:ext cx="5657850" cy="27384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772400" y="4183857"/>
            <a:ext cx="856684" cy="502444"/>
          </a:xfrm>
          <a:prstGeom prst="rect">
            <a:avLst/>
          </a:prstGeom>
        </p:spPr>
        <p:txBody>
          <a:bodyPr/>
          <a:lstStyle/>
          <a:p>
            <a:pPr>
              <a:defRPr/>
            </a:pPr>
            <a:fld id="{E2FC86BB-8F40-49CE-BF0A-F71C2FC5AC44}" type="slidenum">
              <a:rPr lang="en-US" smtClean="0"/>
              <a:pPr>
                <a:defRPr/>
              </a:pPr>
              <a:t>‹#›</a:t>
            </a:fld>
            <a:endParaRPr lang="en-US"/>
          </a:p>
        </p:txBody>
      </p:sp>
    </p:spTree>
    <p:extLst>
      <p:ext uri="{BB962C8B-B14F-4D97-AF65-F5344CB8AC3E}">
        <p14:creationId xmlns:p14="http://schemas.microsoft.com/office/powerpoint/2010/main" val="469303853"/>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542109" y="1085850"/>
            <a:ext cx="4514850" cy="857250"/>
          </a:xfrm>
        </p:spPr>
        <p:txBody>
          <a:bodyPr anchor="b">
            <a:normAutofit/>
          </a:bodyPr>
          <a:lstStyle>
            <a:lvl1pPr algn="l">
              <a:defRPr sz="2100" b="0">
                <a:solidFill>
                  <a:srgbClr val="B40000"/>
                </a:solidFill>
              </a:defRPr>
            </a:lvl1pPr>
          </a:lstStyle>
          <a:p>
            <a:r>
              <a:rPr lang="en-US" smtClean="0"/>
              <a:t>Click to edit Master title style</a:t>
            </a:r>
            <a:endParaRPr lang="en-US" dirty="0"/>
          </a:p>
        </p:txBody>
      </p:sp>
      <p:sp>
        <p:nvSpPr>
          <p:cNvPr id="14" name="Picture Placeholder 2"/>
          <p:cNvSpPr>
            <a:spLocks noGrp="1" noChangeAspect="1"/>
          </p:cNvSpPr>
          <p:nvPr>
            <p:ph type="pic" idx="1"/>
          </p:nvPr>
        </p:nvSpPr>
        <p:spPr>
          <a:xfrm>
            <a:off x="741759" y="685800"/>
            <a:ext cx="2460731" cy="3429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200">
                <a:solidFill>
                  <a:srgbClr val="0F496F"/>
                </a:solidFill>
              </a:defRPr>
            </a:lvl1pPr>
            <a:lvl2pPr marL="342900" indent="0">
              <a:buNone/>
              <a:defRPr sz="1200"/>
            </a:lvl2pPr>
            <a:lvl3pPr marL="685800" indent="0">
              <a:buNone/>
              <a:defRPr sz="1200"/>
            </a:lvl3pPr>
            <a:lvl4pPr marL="1028700" indent="0">
              <a:buNone/>
              <a:defRPr sz="1200"/>
            </a:lvl4pPr>
            <a:lvl5pPr marL="1371600" indent="0">
              <a:buNone/>
              <a:defRPr sz="1200"/>
            </a:lvl5pPr>
            <a:lvl6pPr marL="1714500" indent="0">
              <a:buNone/>
              <a:defRPr sz="1200"/>
            </a:lvl6pPr>
            <a:lvl7pPr marL="2057400" indent="0">
              <a:buNone/>
              <a:defRPr sz="1200"/>
            </a:lvl7pPr>
            <a:lvl8pPr marL="2400300" indent="0">
              <a:buNone/>
              <a:defRPr sz="1200"/>
            </a:lvl8pPr>
            <a:lvl9pPr marL="2743200" indent="0">
              <a:buNone/>
              <a:defRPr sz="1200"/>
            </a:lvl9pPr>
          </a:lstStyle>
          <a:p>
            <a:r>
              <a:rPr lang="en-US" smtClean="0"/>
              <a:t>Click icon to add picture</a:t>
            </a:r>
            <a:endParaRPr lang="en-US" dirty="0"/>
          </a:p>
        </p:txBody>
      </p:sp>
      <p:sp>
        <p:nvSpPr>
          <p:cNvPr id="4" name="Text Placeholder 3"/>
          <p:cNvSpPr>
            <a:spLocks noGrp="1"/>
          </p:cNvSpPr>
          <p:nvPr>
            <p:ph type="body" sz="half" idx="2"/>
          </p:nvPr>
        </p:nvSpPr>
        <p:spPr>
          <a:xfrm>
            <a:off x="3542109" y="2082800"/>
            <a:ext cx="4516041" cy="1536700"/>
          </a:xfrm>
        </p:spPr>
        <p:txBody>
          <a:bodyPr anchor="t">
            <a:normAutofit/>
          </a:bodyPr>
          <a:lstStyle>
            <a:lvl1pPr marL="0" indent="0">
              <a:buNone/>
              <a:defRPr sz="1350">
                <a:solidFill>
                  <a:srgbClr val="0F496F"/>
                </a:solidFill>
              </a:defRPr>
            </a:lvl1pPr>
            <a:lvl2pPr marL="342900" indent="0">
              <a:buNone/>
              <a:defRPr sz="900"/>
            </a:lvl2pPr>
            <a:lvl3pPr marL="685800" indent="0">
              <a:buNone/>
              <a:defRPr sz="750"/>
            </a:lvl3pPr>
            <a:lvl4pPr marL="1028700" indent="0">
              <a:buNone/>
              <a:defRPr sz="675"/>
            </a:lvl4pPr>
            <a:lvl5pPr marL="1371600" indent="0">
              <a:buNone/>
              <a:defRPr sz="675"/>
            </a:lvl5pPr>
            <a:lvl6pPr marL="1714500" indent="0">
              <a:buNone/>
              <a:defRPr sz="675"/>
            </a:lvl6pPr>
            <a:lvl7pPr marL="2057400" indent="0">
              <a:buNone/>
              <a:defRPr sz="675"/>
            </a:lvl7pPr>
            <a:lvl8pPr marL="2400300" indent="0">
              <a:buNone/>
              <a:defRPr sz="675"/>
            </a:lvl8pPr>
            <a:lvl9pPr marL="2743200" indent="0">
              <a:buNone/>
              <a:defRPr sz="675"/>
            </a:lvl9pPr>
          </a:lstStyle>
          <a:p>
            <a:pPr lvl="0"/>
            <a:r>
              <a:rPr lang="en-US" smtClean="0"/>
              <a:t>Click to edit Master text styles</a:t>
            </a:r>
          </a:p>
        </p:txBody>
      </p:sp>
      <p:sp>
        <p:nvSpPr>
          <p:cNvPr id="5" name="Date Placeholder 4"/>
          <p:cNvSpPr>
            <a:spLocks noGrp="1"/>
          </p:cNvSpPr>
          <p:nvPr>
            <p:ph type="dt" sz="half" idx="10"/>
          </p:nvPr>
        </p:nvSpPr>
        <p:spPr>
          <a:xfrm>
            <a:off x="7428309" y="4629150"/>
            <a:ext cx="1200150" cy="273844"/>
          </a:xfrm>
          <a:prstGeom prst="rect">
            <a:avLst/>
          </a:prstGeom>
        </p:spPr>
        <p:txBody>
          <a:bodyPr/>
          <a:lstStyle/>
          <a:p>
            <a:pPr>
              <a:defRPr/>
            </a:pPr>
            <a:fld id="{30D513E4-3252-4CB3-9C96-04090F05E8BF}" type="datetimeFigureOut">
              <a:rPr lang="en-US" smtClean="0"/>
              <a:pPr>
                <a:defRPr/>
              </a:pPr>
              <a:t>1/28/2016</a:t>
            </a:fld>
            <a:endParaRPr lang="en-US"/>
          </a:p>
        </p:txBody>
      </p:sp>
      <p:sp>
        <p:nvSpPr>
          <p:cNvPr id="6" name="Footer Placeholder 5"/>
          <p:cNvSpPr>
            <a:spLocks noGrp="1"/>
          </p:cNvSpPr>
          <p:nvPr>
            <p:ph type="ftr" sz="quarter" idx="11"/>
          </p:nvPr>
        </p:nvSpPr>
        <p:spPr>
          <a:xfrm>
            <a:off x="513159" y="4629150"/>
            <a:ext cx="5657850" cy="273844"/>
          </a:xfrm>
          <a:prstGeom prst="rect">
            <a:avLst/>
          </a:prstGeom>
        </p:spPr>
        <p:txBody>
          <a:bodyPr/>
          <a:lstStyle/>
          <a:p>
            <a:pPr>
              <a:defRPr/>
            </a:pPr>
            <a:endParaRPr lang="en-US"/>
          </a:p>
        </p:txBody>
      </p:sp>
      <p:sp>
        <p:nvSpPr>
          <p:cNvPr id="7" name="Slide Number Placeholder 6"/>
          <p:cNvSpPr>
            <a:spLocks noGrp="1"/>
          </p:cNvSpPr>
          <p:nvPr>
            <p:ph type="sldNum" sz="quarter" idx="12"/>
          </p:nvPr>
        </p:nvSpPr>
        <p:spPr>
          <a:xfrm>
            <a:off x="7772400" y="4183857"/>
            <a:ext cx="856684" cy="502444"/>
          </a:xfrm>
          <a:prstGeom prst="rect">
            <a:avLst/>
          </a:prstGeom>
        </p:spPr>
        <p:txBody>
          <a:bodyPr/>
          <a:lstStyle/>
          <a:p>
            <a:pPr>
              <a:defRPr/>
            </a:pPr>
            <a:fld id="{26643BFF-BD4E-4C0B-B10E-C4BB3776232C}" type="slidenum">
              <a:rPr lang="en-US" smtClean="0"/>
              <a:pPr>
                <a:defRPr/>
              </a:pPr>
              <a:t>‹#›</a:t>
            </a:fld>
            <a:endParaRPr lang="en-US"/>
          </a:p>
        </p:txBody>
      </p:sp>
    </p:spTree>
    <p:extLst>
      <p:ext uri="{BB962C8B-B14F-4D97-AF65-F5344CB8AC3E}">
        <p14:creationId xmlns:p14="http://schemas.microsoft.com/office/powerpoint/2010/main" val="108512671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gradFill flip="none" rotWithShape="1">
          <a:gsLst>
            <a:gs pos="88000">
              <a:srgbClr val="C4D6D8"/>
            </a:gs>
            <a:gs pos="100000">
              <a:srgbClr val="6D9A9F"/>
            </a:gs>
          </a:gsLst>
          <a:lin ang="6120000" scaled="1"/>
          <a:tileRect/>
        </a:gradFill>
        <a:effectLst/>
      </p:bgPr>
    </p:bg>
    <p:spTree>
      <p:nvGrpSpPr>
        <p:cNvPr id="1" name=""/>
        <p:cNvGrpSpPr/>
        <p:nvPr/>
      </p:nvGrpSpPr>
      <p:grpSpPr>
        <a:xfrm>
          <a:off x="0" y="0"/>
          <a:ext cx="0" cy="0"/>
          <a:chOff x="0" y="0"/>
          <a:chExt cx="0" cy="0"/>
        </a:xfrm>
      </p:grpSpPr>
      <p:grpSp>
        <p:nvGrpSpPr>
          <p:cNvPr id="7" name="Group 6"/>
          <p:cNvGrpSpPr/>
          <p:nvPr/>
        </p:nvGrpSpPr>
        <p:grpSpPr>
          <a:xfrm>
            <a:off x="6905227" y="2222500"/>
            <a:ext cx="2236394" cy="2406650"/>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513159" y="3365499"/>
            <a:ext cx="6400800" cy="1130300"/>
          </a:xfrm>
          <a:prstGeom prst="rect">
            <a:avLst/>
          </a:prstGeom>
          <a:effectLst/>
        </p:spPr>
        <p:txBody>
          <a:bodyPr vert="horz" lIns="91440" tIns="45720" rIns="91440" bIns="45720" rtlCol="0" anchor="ctr">
            <a:normAutofit/>
          </a:bodyPr>
          <a:lstStyle/>
          <a:p>
            <a:r>
              <a:rPr lang="en-US" smtClean="0"/>
              <a:t>Click to edit Master title style</a:t>
            </a:r>
            <a:endParaRPr lang="en-US" dirty="0"/>
          </a:p>
        </p:txBody>
      </p:sp>
      <p:sp>
        <p:nvSpPr>
          <p:cNvPr id="3" name="Text Placeholder 2"/>
          <p:cNvSpPr>
            <a:spLocks noGrp="1"/>
          </p:cNvSpPr>
          <p:nvPr>
            <p:ph type="body" idx="1"/>
          </p:nvPr>
        </p:nvSpPr>
        <p:spPr>
          <a:xfrm>
            <a:off x="513159" y="514351"/>
            <a:ext cx="6400800" cy="2711450"/>
          </a:xfrm>
          <a:prstGeom prst="rect">
            <a:avLst/>
          </a:prstGeom>
        </p:spPr>
        <p:txBody>
          <a:bodyPr vert="horz" lIns="91440" tIns="45720" rIns="91440" bIns="45720" rtlCol="0" anchor="ctr">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59206332"/>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iming>
    <p:tnLst>
      <p:par>
        <p:cTn id="1" dur="indefinite" restart="never" nodeType="tmRoot"/>
      </p:par>
    </p:tnLst>
  </p:timing>
  <p:txStyles>
    <p:titleStyle>
      <a:lvl1pPr algn="l" defTabSz="342900" rtl="0" eaLnBrk="1" latinLnBrk="0" hangingPunct="1">
        <a:spcBef>
          <a:spcPct val="0"/>
        </a:spcBef>
        <a:buNone/>
        <a:defRPr sz="2700" kern="1200" cap="all">
          <a:ln w="3175" cmpd="sng">
            <a:noFill/>
          </a:ln>
          <a:solidFill>
            <a:srgbClr val="B40000"/>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14313" indent="-214313" algn="l" defTabSz="342900" rtl="0" eaLnBrk="1" latinLnBrk="0" hangingPunct="1">
        <a:spcBef>
          <a:spcPct val="20000"/>
        </a:spcBef>
        <a:spcAft>
          <a:spcPts val="450"/>
        </a:spcAft>
        <a:buClrTx/>
        <a:buSzPct val="80000"/>
        <a:buFont typeface="Wingdings 3" panose="05040102010807070707" pitchFamily="18" charset="2"/>
        <a:buChar char=""/>
        <a:defRPr sz="1500" kern="1200" cap="none">
          <a:solidFill>
            <a:srgbClr val="045087"/>
          </a:solidFill>
          <a:effectLst/>
          <a:latin typeface="+mn-lt"/>
          <a:ea typeface="+mn-ea"/>
          <a:cs typeface="+mn-cs"/>
        </a:defRPr>
      </a:lvl1pPr>
      <a:lvl2pPr marL="557213" indent="-214313" algn="l" defTabSz="342900" rtl="0" eaLnBrk="1" latinLnBrk="0" hangingPunct="1">
        <a:spcBef>
          <a:spcPct val="20000"/>
        </a:spcBef>
        <a:spcAft>
          <a:spcPts val="450"/>
        </a:spcAft>
        <a:buClrTx/>
        <a:buSzPct val="80000"/>
        <a:buFont typeface="Wingdings 3" panose="05040102010807070707" pitchFamily="18" charset="2"/>
        <a:buChar char=""/>
        <a:defRPr sz="1350" kern="1200" cap="none">
          <a:solidFill>
            <a:srgbClr val="045087"/>
          </a:solidFill>
          <a:effectLst/>
          <a:latin typeface="+mn-lt"/>
          <a:ea typeface="+mn-ea"/>
          <a:cs typeface="+mn-cs"/>
        </a:defRPr>
      </a:lvl2pPr>
      <a:lvl3pPr marL="900113" indent="-214313" algn="l" defTabSz="342900" rtl="0" eaLnBrk="1" latinLnBrk="0" hangingPunct="1">
        <a:spcBef>
          <a:spcPct val="20000"/>
        </a:spcBef>
        <a:spcAft>
          <a:spcPts val="450"/>
        </a:spcAft>
        <a:buClrTx/>
        <a:buSzPct val="80000"/>
        <a:buFont typeface="Wingdings 3" panose="05040102010807070707" pitchFamily="18" charset="2"/>
        <a:buChar char=""/>
        <a:defRPr sz="1200" kern="1200" cap="none">
          <a:solidFill>
            <a:srgbClr val="045087"/>
          </a:solidFill>
          <a:effectLst/>
          <a:latin typeface="+mn-lt"/>
          <a:ea typeface="+mn-ea"/>
          <a:cs typeface="+mn-cs"/>
        </a:defRPr>
      </a:lvl3pPr>
      <a:lvl4pPr marL="1157288" indent="-128588" algn="l" defTabSz="342900" rtl="0" eaLnBrk="1" latinLnBrk="0" hangingPunct="1">
        <a:spcBef>
          <a:spcPct val="20000"/>
        </a:spcBef>
        <a:spcAft>
          <a:spcPts val="450"/>
        </a:spcAft>
        <a:buClrTx/>
        <a:buSzPct val="80000"/>
        <a:buFont typeface="Wingdings 3" panose="05040102010807070707" pitchFamily="18" charset="2"/>
        <a:buChar char=""/>
        <a:defRPr sz="1050" kern="1200" cap="none">
          <a:solidFill>
            <a:srgbClr val="045087"/>
          </a:solidFill>
          <a:effectLst/>
          <a:latin typeface="+mn-lt"/>
          <a:ea typeface="+mn-ea"/>
          <a:cs typeface="+mn-cs"/>
        </a:defRPr>
      </a:lvl4pPr>
      <a:lvl5pPr marL="1500188" indent="-128588" algn="l" defTabSz="342900" rtl="0" eaLnBrk="1" latinLnBrk="0" hangingPunct="1">
        <a:spcBef>
          <a:spcPct val="20000"/>
        </a:spcBef>
        <a:spcAft>
          <a:spcPts val="450"/>
        </a:spcAft>
        <a:buClrTx/>
        <a:buSzPct val="80000"/>
        <a:buFont typeface="Wingdings 3" panose="05040102010807070707" pitchFamily="18" charset="2"/>
        <a:buChar char=""/>
        <a:defRPr sz="1050" kern="1200" cap="none">
          <a:solidFill>
            <a:srgbClr val="045087"/>
          </a:solidFill>
          <a:effectLst/>
          <a:latin typeface="+mn-lt"/>
          <a:ea typeface="+mn-ea"/>
          <a:cs typeface="+mn-cs"/>
        </a:defRPr>
      </a:lvl5pPr>
      <a:lvl6pPr marL="18859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6pPr>
      <a:lvl7pPr marL="22288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7pPr>
      <a:lvl8pPr marL="25717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8pPr>
      <a:lvl9pPr marL="2914650" indent="-171450" algn="l" defTabSz="342900" rtl="0" eaLnBrk="1" latinLnBrk="0" hangingPunct="1">
        <a:spcBef>
          <a:spcPct val="20000"/>
        </a:spcBef>
        <a:spcAft>
          <a:spcPts val="450"/>
        </a:spcAft>
        <a:buClr>
          <a:schemeClr val="tx1"/>
        </a:buClr>
        <a:buSzPct val="80000"/>
        <a:buFont typeface="Wingdings 3" panose="05040102010807070707" pitchFamily="18" charset="2"/>
        <a:buChar char=""/>
        <a:defRPr sz="1050" kern="1200" cap="none">
          <a:solidFill>
            <a:schemeClr val="bg2">
              <a:lumMod val="75000"/>
            </a:schemeClr>
          </a:solidFill>
          <a:effectLst/>
          <a:latin typeface="+mn-lt"/>
          <a:ea typeface="+mn-ea"/>
          <a:cs typeface="+mn-cs"/>
        </a:defRPr>
      </a:lvl9pPr>
    </p:bodyStyle>
    <p:otherStyle>
      <a:defPPr>
        <a:defRPr lang="en-US"/>
      </a:defPPr>
      <a:lvl1pPr marL="0" algn="l" defTabSz="342900" rtl="0" eaLnBrk="1" latinLnBrk="0" hangingPunct="1">
        <a:defRPr sz="1350" kern="1200">
          <a:solidFill>
            <a:schemeClr val="tx1"/>
          </a:solidFill>
          <a:latin typeface="+mn-lt"/>
          <a:ea typeface="+mn-ea"/>
          <a:cs typeface="+mn-cs"/>
        </a:defRPr>
      </a:lvl1pPr>
      <a:lvl2pPr marL="342900" algn="l" defTabSz="342900" rtl="0" eaLnBrk="1" latinLnBrk="0" hangingPunct="1">
        <a:defRPr sz="1350" kern="1200">
          <a:solidFill>
            <a:schemeClr val="tx1"/>
          </a:solidFill>
          <a:latin typeface="+mn-lt"/>
          <a:ea typeface="+mn-ea"/>
          <a:cs typeface="+mn-cs"/>
        </a:defRPr>
      </a:lvl2pPr>
      <a:lvl3pPr marL="685800" algn="l" defTabSz="342900" rtl="0" eaLnBrk="1" latinLnBrk="0" hangingPunct="1">
        <a:defRPr sz="1350" kern="1200">
          <a:solidFill>
            <a:schemeClr val="tx1"/>
          </a:solidFill>
          <a:latin typeface="+mn-lt"/>
          <a:ea typeface="+mn-ea"/>
          <a:cs typeface="+mn-cs"/>
        </a:defRPr>
      </a:lvl3pPr>
      <a:lvl4pPr marL="1028700" algn="l" defTabSz="342900" rtl="0" eaLnBrk="1" latinLnBrk="0" hangingPunct="1">
        <a:defRPr sz="1350" kern="1200">
          <a:solidFill>
            <a:schemeClr val="tx1"/>
          </a:solidFill>
          <a:latin typeface="+mn-lt"/>
          <a:ea typeface="+mn-ea"/>
          <a:cs typeface="+mn-cs"/>
        </a:defRPr>
      </a:lvl4pPr>
      <a:lvl5pPr marL="1371600" algn="l" defTabSz="342900" rtl="0" eaLnBrk="1" latinLnBrk="0" hangingPunct="1">
        <a:defRPr sz="1350" kern="1200">
          <a:solidFill>
            <a:schemeClr val="tx1"/>
          </a:solidFill>
          <a:latin typeface="+mn-lt"/>
          <a:ea typeface="+mn-ea"/>
          <a:cs typeface="+mn-cs"/>
        </a:defRPr>
      </a:lvl5pPr>
      <a:lvl6pPr marL="1714500" algn="l" defTabSz="342900" rtl="0" eaLnBrk="1" latinLnBrk="0" hangingPunct="1">
        <a:defRPr sz="1350" kern="1200">
          <a:solidFill>
            <a:schemeClr val="tx1"/>
          </a:solidFill>
          <a:latin typeface="+mn-lt"/>
          <a:ea typeface="+mn-ea"/>
          <a:cs typeface="+mn-cs"/>
        </a:defRPr>
      </a:lvl6pPr>
      <a:lvl7pPr marL="2057400" algn="l" defTabSz="342900" rtl="0" eaLnBrk="1" latinLnBrk="0" hangingPunct="1">
        <a:defRPr sz="1350" kern="1200">
          <a:solidFill>
            <a:schemeClr val="tx1"/>
          </a:solidFill>
          <a:latin typeface="+mn-lt"/>
          <a:ea typeface="+mn-ea"/>
          <a:cs typeface="+mn-cs"/>
        </a:defRPr>
      </a:lvl7pPr>
      <a:lvl8pPr marL="2400300" algn="l" defTabSz="342900" rtl="0" eaLnBrk="1" latinLnBrk="0" hangingPunct="1">
        <a:defRPr sz="1350" kern="1200">
          <a:solidFill>
            <a:schemeClr val="tx1"/>
          </a:solidFill>
          <a:latin typeface="+mn-lt"/>
          <a:ea typeface="+mn-ea"/>
          <a:cs typeface="+mn-cs"/>
        </a:defRPr>
      </a:lvl8pPr>
      <a:lvl9pPr marL="2743200" algn="l" defTabSz="3429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4a"/><Relationship Id="rId1" Type="http://schemas.microsoft.com/office/2007/relationships/media" Target="../media/media1.m4a"/><Relationship Id="rId6" Type="http://schemas.openxmlformats.org/officeDocument/2006/relationships/image" Target="../media/image2.png"/><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3.png"/><Relationship Id="rId2" Type="http://schemas.openxmlformats.org/officeDocument/2006/relationships/audio" Target="../media/media10.m4a"/><Relationship Id="rId1" Type="http://schemas.microsoft.com/office/2007/relationships/media" Target="../media/media10.m4a"/><Relationship Id="rId6" Type="http://schemas.openxmlformats.org/officeDocument/2006/relationships/image" Target="../media/image15.jpeg"/><Relationship Id="rId5" Type="http://schemas.openxmlformats.org/officeDocument/2006/relationships/image" Target="../media/image2.png"/><Relationship Id="rId4" Type="http://schemas.openxmlformats.org/officeDocument/2006/relationships/notesSlide" Target="../notesSlides/notesSlide9.xml"/></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1.m4a"/><Relationship Id="rId1" Type="http://schemas.microsoft.com/office/2007/relationships/media" Target="../media/media11.m4a"/><Relationship Id="rId5" Type="http://schemas.openxmlformats.org/officeDocument/2006/relationships/image" Target="../media/image2.png"/><Relationship Id="rId4"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2.m4a"/><Relationship Id="rId1" Type="http://schemas.microsoft.com/office/2007/relationships/media" Target="../media/media12.m4a"/><Relationship Id="rId5" Type="http://schemas.openxmlformats.org/officeDocument/2006/relationships/image" Target="../media/image2.png"/><Relationship Id="rId4"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3.m4a"/><Relationship Id="rId1" Type="http://schemas.microsoft.com/office/2007/relationships/media" Target="../media/media13.m4a"/><Relationship Id="rId6" Type="http://schemas.openxmlformats.org/officeDocument/2006/relationships/image" Target="../media/image2.png"/><Relationship Id="rId5" Type="http://schemas.openxmlformats.org/officeDocument/2006/relationships/image" Target="../media/image16.jpeg"/><Relationship Id="rId4" Type="http://schemas.openxmlformats.org/officeDocument/2006/relationships/notesSlide" Target="../notesSlides/notesSlide12.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7" Type="http://schemas.openxmlformats.org/officeDocument/2006/relationships/image" Target="../media/image2.png"/><Relationship Id="rId2" Type="http://schemas.openxmlformats.org/officeDocument/2006/relationships/audio" Target="../media/media14.m4a"/><Relationship Id="rId1" Type="http://schemas.microsoft.com/office/2007/relationships/media" Target="../media/media14.m4a"/><Relationship Id="rId6" Type="http://schemas.openxmlformats.org/officeDocument/2006/relationships/image" Target="../media/image18.png"/><Relationship Id="rId5" Type="http://schemas.openxmlformats.org/officeDocument/2006/relationships/image" Target="../media/image17.png"/><Relationship Id="rId4"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8" Type="http://schemas.openxmlformats.org/officeDocument/2006/relationships/diagramColors" Target="../diagrams/colors2.xml"/><Relationship Id="rId3" Type="http://schemas.openxmlformats.org/officeDocument/2006/relationships/slideLayout" Target="../slideLayouts/slideLayout6.xml"/><Relationship Id="rId7" Type="http://schemas.openxmlformats.org/officeDocument/2006/relationships/diagramQuickStyle" Target="../diagrams/quickStyle2.xml"/><Relationship Id="rId2" Type="http://schemas.openxmlformats.org/officeDocument/2006/relationships/audio" Target="../media/media15.m4a"/><Relationship Id="rId1" Type="http://schemas.microsoft.com/office/2007/relationships/media" Target="../media/media15.m4a"/><Relationship Id="rId6" Type="http://schemas.openxmlformats.org/officeDocument/2006/relationships/diagramLayout" Target="../diagrams/layout2.xml"/><Relationship Id="rId5" Type="http://schemas.openxmlformats.org/officeDocument/2006/relationships/diagramData" Target="../diagrams/data2.xml"/><Relationship Id="rId10" Type="http://schemas.openxmlformats.org/officeDocument/2006/relationships/image" Target="../media/image2.png"/><Relationship Id="rId4" Type="http://schemas.openxmlformats.org/officeDocument/2006/relationships/notesSlide" Target="../notesSlides/notesSlide14.xml"/><Relationship Id="rId9" Type="http://schemas.microsoft.com/office/2007/relationships/diagramDrawing" Target="../diagrams/drawing2.xml"/></Relationships>
</file>

<file path=ppt/slides/_rels/slide1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6.m4a"/><Relationship Id="rId1" Type="http://schemas.microsoft.com/office/2007/relationships/media" Target="../media/media16.m4a"/><Relationship Id="rId6" Type="http://schemas.openxmlformats.org/officeDocument/2006/relationships/image" Target="../media/image19.png"/><Relationship Id="rId5" Type="http://schemas.openxmlformats.org/officeDocument/2006/relationships/image" Target="../media/image2.png"/><Relationship Id="rId4"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7.m4a"/><Relationship Id="rId1" Type="http://schemas.microsoft.com/office/2007/relationships/media" Target="../media/media17.m4a"/><Relationship Id="rId6" Type="http://schemas.openxmlformats.org/officeDocument/2006/relationships/image" Target="../media/image20.png"/><Relationship Id="rId5" Type="http://schemas.openxmlformats.org/officeDocument/2006/relationships/image" Target="../media/image2.png"/><Relationship Id="rId4"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8.m4a"/><Relationship Id="rId1" Type="http://schemas.microsoft.com/office/2007/relationships/media" Target="../media/media18.m4a"/><Relationship Id="rId6" Type="http://schemas.openxmlformats.org/officeDocument/2006/relationships/image" Target="../media/image21.png"/><Relationship Id="rId5" Type="http://schemas.openxmlformats.org/officeDocument/2006/relationships/image" Target="../media/image2.png"/><Relationship Id="rId4"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9.m4a"/><Relationship Id="rId1" Type="http://schemas.microsoft.com/office/2007/relationships/media" Target="../media/media19.m4a"/><Relationship Id="rId6" Type="http://schemas.openxmlformats.org/officeDocument/2006/relationships/image" Target="../media/image22.png"/><Relationship Id="rId5" Type="http://schemas.openxmlformats.org/officeDocument/2006/relationships/image" Target="../media/image2.png"/><Relationship Id="rId4" Type="http://schemas.openxmlformats.org/officeDocument/2006/relationships/notesSlide" Target="../notesSlides/notesSlide18.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4a"/><Relationship Id="rId1" Type="http://schemas.microsoft.com/office/2007/relationships/media" Target="../media/media2.m4a"/><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0.m4a"/><Relationship Id="rId1" Type="http://schemas.microsoft.com/office/2007/relationships/media" Target="../media/media20.m4a"/><Relationship Id="rId5" Type="http://schemas.openxmlformats.org/officeDocument/2006/relationships/image" Target="../media/image2.png"/><Relationship Id="rId4" Type="http://schemas.openxmlformats.org/officeDocument/2006/relationships/notesSlide" Target="../notesSlides/notesSlide19.xml"/></Relationships>
</file>

<file path=ppt/slides/_rels/slide2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1.m4a"/><Relationship Id="rId1" Type="http://schemas.microsoft.com/office/2007/relationships/media" Target="../media/media21.m4a"/><Relationship Id="rId5" Type="http://schemas.openxmlformats.org/officeDocument/2006/relationships/image" Target="../media/image2.png"/><Relationship Id="rId4"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2.m4a"/><Relationship Id="rId1" Type="http://schemas.microsoft.com/office/2007/relationships/media" Target="../media/media22.m4a"/><Relationship Id="rId5" Type="http://schemas.openxmlformats.org/officeDocument/2006/relationships/image" Target="../media/image2.png"/><Relationship Id="rId4"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audio" Target="../media/media3.m4a"/><Relationship Id="rId1" Type="http://schemas.microsoft.com/office/2007/relationships/media" Target="../media/media3.m4a"/><Relationship Id="rId6" Type="http://schemas.openxmlformats.org/officeDocument/2006/relationships/image" Target="../media/image2.png"/><Relationship Id="rId5" Type="http://schemas.openxmlformats.org/officeDocument/2006/relationships/image" Target="../media/image3.png"/><Relationship Id="rId4" Type="http://schemas.openxmlformats.org/officeDocument/2006/relationships/notesSlide" Target="../notesSlides/notesSlide2.xml"/></Relationships>
</file>

<file path=ppt/slides/_rels/slide4.xml.rels><?xml version="1.0" encoding="UTF-8" standalone="yes"?>
<Relationships xmlns="http://schemas.openxmlformats.org/package/2006/relationships"><Relationship Id="rId8" Type="http://schemas.openxmlformats.org/officeDocument/2006/relationships/diagramLayout" Target="../diagrams/layout1.xml"/><Relationship Id="rId3" Type="http://schemas.openxmlformats.org/officeDocument/2006/relationships/slideLayout" Target="../slideLayouts/slideLayout7.xml"/><Relationship Id="rId7" Type="http://schemas.openxmlformats.org/officeDocument/2006/relationships/diagramData" Target="../diagrams/data1.xml"/><Relationship Id="rId2" Type="http://schemas.openxmlformats.org/officeDocument/2006/relationships/audio" Target="../media/media4.m4a"/><Relationship Id="rId1" Type="http://schemas.microsoft.com/office/2007/relationships/media" Target="../media/media4.m4a"/><Relationship Id="rId6" Type="http://schemas.openxmlformats.org/officeDocument/2006/relationships/image" Target="../media/image2.png"/><Relationship Id="rId11" Type="http://schemas.microsoft.com/office/2007/relationships/diagramDrawing" Target="../diagrams/drawing1.xml"/><Relationship Id="rId5" Type="http://schemas.openxmlformats.org/officeDocument/2006/relationships/image" Target="../media/image4.png"/><Relationship Id="rId10" Type="http://schemas.openxmlformats.org/officeDocument/2006/relationships/diagramColors" Target="../diagrams/colors1.xml"/><Relationship Id="rId4" Type="http://schemas.openxmlformats.org/officeDocument/2006/relationships/notesSlide" Target="../notesSlides/notesSlide3.xml"/><Relationship Id="rId9" Type="http://schemas.openxmlformats.org/officeDocument/2006/relationships/diagramQuickStyle" Target="../diagrams/quickStyle1.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5.m4a"/><Relationship Id="rId1" Type="http://schemas.microsoft.com/office/2007/relationships/media" Target="../media/media5.m4a"/><Relationship Id="rId6" Type="http://schemas.openxmlformats.org/officeDocument/2006/relationships/image" Target="../media/image2.png"/><Relationship Id="rId5" Type="http://schemas.openxmlformats.org/officeDocument/2006/relationships/image" Target="../media/image8.jpeg"/><Relationship Id="rId4" Type="http://schemas.openxmlformats.org/officeDocument/2006/relationships/notesSlide" Target="../notesSlides/notesSlide4.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6.m4a"/><Relationship Id="rId1" Type="http://schemas.microsoft.com/office/2007/relationships/media" Target="../media/media6.m4a"/><Relationship Id="rId6" Type="http://schemas.openxmlformats.org/officeDocument/2006/relationships/image" Target="../media/image2.png"/><Relationship Id="rId5" Type="http://schemas.openxmlformats.org/officeDocument/2006/relationships/image" Target="../media/image9.jpeg"/><Relationship Id="rId4" Type="http://schemas.openxmlformats.org/officeDocument/2006/relationships/notesSlide" Target="../notesSlides/notesSlide5.xml"/></Relationships>
</file>

<file path=ppt/slides/_rels/slide7.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xml"/><Relationship Id="rId7" Type="http://schemas.openxmlformats.org/officeDocument/2006/relationships/image" Target="../media/image11.png"/><Relationship Id="rId2" Type="http://schemas.openxmlformats.org/officeDocument/2006/relationships/audio" Target="../media/media7.m4a"/><Relationship Id="rId1" Type="http://schemas.microsoft.com/office/2007/relationships/media" Target="../media/media7.m4a"/><Relationship Id="rId6" Type="http://schemas.openxmlformats.org/officeDocument/2006/relationships/image" Target="../media/image10.png"/><Relationship Id="rId5" Type="http://schemas.openxmlformats.org/officeDocument/2006/relationships/image" Target="../media/image2.png"/><Relationship Id="rId4" Type="http://schemas.openxmlformats.org/officeDocument/2006/relationships/notesSlide" Target="../notesSlides/notesSlide6.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8.m4a"/><Relationship Id="rId1" Type="http://schemas.microsoft.com/office/2007/relationships/media" Target="../media/media8.m4a"/><Relationship Id="rId6" Type="http://schemas.openxmlformats.org/officeDocument/2006/relationships/image" Target="../media/image2.png"/><Relationship Id="rId5" Type="http://schemas.openxmlformats.org/officeDocument/2006/relationships/image" Target="../media/image12.png"/><Relationship Id="rId4" Type="http://schemas.openxmlformats.org/officeDocument/2006/relationships/notesSlide" Target="../notesSlides/notesSlide7.xml"/></Relationships>
</file>

<file path=ppt/slides/_rels/slide9.xml.rels><?xml version="1.0" encoding="UTF-8" standalone="yes"?>
<Relationships xmlns="http://schemas.openxmlformats.org/package/2006/relationships"><Relationship Id="rId8" Type="http://schemas.openxmlformats.org/officeDocument/2006/relationships/image" Target="../media/image14.png"/><Relationship Id="rId3" Type="http://schemas.openxmlformats.org/officeDocument/2006/relationships/slideLayout" Target="../slideLayouts/slideLayout2.xml"/><Relationship Id="rId7" Type="http://schemas.openxmlformats.org/officeDocument/2006/relationships/image" Target="../media/image13.png"/><Relationship Id="rId2" Type="http://schemas.openxmlformats.org/officeDocument/2006/relationships/audio" Target="../media/media9.m4a"/><Relationship Id="rId1" Type="http://schemas.microsoft.com/office/2007/relationships/media" Target="../media/media9.m4a"/><Relationship Id="rId6" Type="http://schemas.openxmlformats.org/officeDocument/2006/relationships/image" Target="../media/image12.png"/><Relationship Id="rId5" Type="http://schemas.openxmlformats.org/officeDocument/2006/relationships/image" Target="../media/image2.png"/><Relationship Id="rId4" Type="http://schemas.openxmlformats.org/officeDocument/2006/relationships/notesSlide" Target="../notesSlides/notesSlide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4116300"/>
            <a:ext cx="9144000" cy="570000"/>
          </a:xfrm>
          <a:prstGeom prst="rect">
            <a:avLst/>
          </a:prstGeom>
        </p:spPr>
      </p:pic>
      <p:sp>
        <p:nvSpPr>
          <p:cNvPr id="3" name="Subtitle 2"/>
          <p:cNvSpPr>
            <a:spLocks noGrp="1"/>
          </p:cNvSpPr>
          <p:nvPr>
            <p:ph type="subTitle" idx="1"/>
          </p:nvPr>
        </p:nvSpPr>
        <p:spPr>
          <a:xfrm>
            <a:off x="579834" y="2726080"/>
            <a:ext cx="5867400" cy="1866900"/>
          </a:xfrm>
        </p:spPr>
        <p:txBody>
          <a:bodyPr rtlCol="0">
            <a:normAutofit/>
          </a:bodyPr>
          <a:lstStyle/>
          <a:p>
            <a:pPr eaLnBrk="1" fontAlgn="auto" hangingPunct="1">
              <a:spcAft>
                <a:spcPts val="0"/>
              </a:spcAft>
              <a:defRPr/>
            </a:pPr>
            <a:r>
              <a:rPr lang="en-US" sz="3600" dirty="0" smtClean="0">
                <a:solidFill>
                  <a:schemeClr val="accent2">
                    <a:lumMod val="50000"/>
                  </a:schemeClr>
                </a:solidFill>
              </a:rPr>
              <a:t>Assessing the Indicators</a:t>
            </a:r>
          </a:p>
        </p:txBody>
      </p:sp>
      <p:sp>
        <p:nvSpPr>
          <p:cNvPr id="4" name="Title 3"/>
          <p:cNvSpPr>
            <a:spLocks noGrp="1"/>
          </p:cNvSpPr>
          <p:nvPr>
            <p:ph type="ctrTitle"/>
          </p:nvPr>
        </p:nvSpPr>
        <p:spPr/>
        <p:txBody>
          <a:bodyPr/>
          <a:lstStyle/>
          <a:p>
            <a:r>
              <a:rPr lang="en-US" b="1" dirty="0" smtClean="0"/>
              <a:t>Getting better together</a:t>
            </a:r>
            <a:endParaRPr lang="en-US" b="1" dirty="0"/>
          </a:p>
        </p:txBody>
      </p:sp>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
        <p:nvSpPr>
          <p:cNvPr id="6" name="TextBox 5"/>
          <p:cNvSpPr txBox="1"/>
          <p:nvPr/>
        </p:nvSpPr>
        <p:spPr>
          <a:xfrm>
            <a:off x="5890617" y="4766834"/>
            <a:ext cx="3048000" cy="369332"/>
          </a:xfrm>
          <a:prstGeom prst="rect">
            <a:avLst/>
          </a:prstGeom>
          <a:noFill/>
        </p:spPr>
        <p:txBody>
          <a:bodyPr wrap="square" rtlCol="0">
            <a:spAutoFit/>
          </a:bodyPr>
          <a:lstStyle/>
          <a:p>
            <a:r>
              <a:rPr lang="en-US" dirty="0" smtClean="0">
                <a:solidFill>
                  <a:schemeClr val="tx1">
                    <a:lumMod val="50000"/>
                  </a:schemeClr>
                </a:solidFill>
              </a:rPr>
              <a:t>(Click to begin module)</a:t>
            </a:r>
            <a:endParaRPr lang="en-US" dirty="0">
              <a:solidFill>
                <a:schemeClr val="tx1">
                  <a:lumMod val="50000"/>
                </a:schemeClr>
              </a:solidFill>
            </a:endParaRPr>
          </a:p>
        </p:txBody>
      </p:sp>
    </p:spTree>
  </p:cSld>
  <p:clrMapOvr>
    <a:masterClrMapping/>
  </p:clrMapOvr>
  <mc:AlternateContent xmlns:mc="http://schemas.openxmlformats.org/markup-compatibility/2006" xmlns:p14="http://schemas.microsoft.com/office/powerpoint/2010/main">
    <mc:Choice Requires="p14">
      <p:transition spd="slow" p14:dur="2000" advTm="6551"/>
    </mc:Choice>
    <mc:Fallback xmlns="">
      <p:transition spd="slow" advTm="6551"/>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75758"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pic>
        <p:nvPicPr>
          <p:cNvPr id="5" name="Picture 4" descr="http://images.clipartpanda.com/group-of-angry-people-clipart-clip-art-people-2.jpg"/>
          <p:cNvPicPr>
            <a:picLocks noChangeAspect="1" noChangeArrowheads="1"/>
          </p:cNvPicPr>
          <p:nvPr/>
        </p:nvPicPr>
        <p:blipFill>
          <a:blip r:embed="rId6">
            <a:clrChange>
              <a:clrFrom>
                <a:srgbClr val="FFFEFD"/>
              </a:clrFrom>
              <a:clrTo>
                <a:srgbClr val="FFFEFD">
                  <a:alpha val="0"/>
                </a:srgbClr>
              </a:clrTo>
            </a:clrChange>
            <a:extLst>
              <a:ext uri="{28A0092B-C50C-407E-A947-70E740481C1C}">
                <a14:useLocalDpi xmlns:a14="http://schemas.microsoft.com/office/drawing/2010/main" val="0"/>
              </a:ext>
            </a:extLst>
          </a:blip>
          <a:srcRect/>
          <a:stretch>
            <a:fillRect/>
          </a:stretch>
        </p:blipFill>
        <p:spPr bwMode="auto">
          <a:xfrm>
            <a:off x="685800" y="742950"/>
            <a:ext cx="7848253" cy="4710382"/>
          </a:xfrm>
          <a:prstGeom prst="rect">
            <a:avLst/>
          </a:prstGeom>
          <a:noFill/>
          <a:extLst>
            <a:ext uri="{909E8E84-426E-40DD-AFC4-6F175D3DCCD1}">
              <a14:hiddenFill xmlns:a14="http://schemas.microsoft.com/office/drawing/2010/main">
                <a:solidFill>
                  <a:srgbClr val="FFFFFF"/>
                </a:solidFill>
              </a14:hiddenFill>
            </a:ext>
          </a:extLst>
        </p:spPr>
      </p:pic>
      <p:pic>
        <p:nvPicPr>
          <p:cNvPr id="4" name="Shape 90"/>
          <p:cNvPicPr preferRelativeResize="0"/>
          <p:nvPr/>
        </p:nvPicPr>
        <p:blipFill>
          <a:blip r:embed="rId7">
            <a:alphaModFix/>
          </a:blip>
          <a:stretch>
            <a:fillRect/>
          </a:stretch>
        </p:blipFill>
        <p:spPr>
          <a:xfrm>
            <a:off x="2057400" y="514350"/>
            <a:ext cx="4876800" cy="4038600"/>
          </a:xfrm>
          <a:prstGeom prst="rect">
            <a:avLst/>
          </a:prstGeom>
          <a:ln w="88900" cap="sq" cmpd="thickThin">
            <a:solidFill>
              <a:srgbClr val="000000"/>
            </a:solidFill>
            <a:prstDash val="solid"/>
            <a:miter lim="800000"/>
          </a:ln>
          <a:effectLst>
            <a:innerShdw blurRad="76200">
              <a:srgbClr val="000000"/>
            </a:innerShdw>
          </a:effectLst>
        </p:spPr>
      </p:pic>
    </p:spTree>
    <p:extLst>
      <p:ext uri="{BB962C8B-B14F-4D97-AF65-F5344CB8AC3E}">
        <p14:creationId xmlns:p14="http://schemas.microsoft.com/office/powerpoint/2010/main" val="1217584710"/>
      </p:ext>
    </p:extLst>
  </p:cSld>
  <p:clrMapOvr>
    <a:masterClrMapping/>
  </p:clrMapOvr>
  <p:transition spd="slow" advTm="35129">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31" presetClass="exit" presetSubtype="0" fill="hold" nodeType="withEffect">
                                  <p:stCondLst>
                                    <p:cond delay="15000"/>
                                  </p:stCondLst>
                                  <p:childTnLst>
                                    <p:anim calcmode="lin" valueType="num">
                                      <p:cBhvr>
                                        <p:cTn id="8" dur="3000"/>
                                        <p:tgtEl>
                                          <p:spTgt spid="4"/>
                                        </p:tgtEl>
                                        <p:attrNameLst>
                                          <p:attrName>ppt_w</p:attrName>
                                        </p:attrNameLst>
                                      </p:cBhvr>
                                      <p:tavLst>
                                        <p:tav tm="0">
                                          <p:val>
                                            <p:strVal val="ppt_w"/>
                                          </p:val>
                                        </p:tav>
                                        <p:tav tm="100000">
                                          <p:val>
                                            <p:fltVal val="0"/>
                                          </p:val>
                                        </p:tav>
                                      </p:tavLst>
                                    </p:anim>
                                    <p:anim calcmode="lin" valueType="num">
                                      <p:cBhvr>
                                        <p:cTn id="9" dur="3000"/>
                                        <p:tgtEl>
                                          <p:spTgt spid="4"/>
                                        </p:tgtEl>
                                        <p:attrNameLst>
                                          <p:attrName>ppt_h</p:attrName>
                                        </p:attrNameLst>
                                      </p:cBhvr>
                                      <p:tavLst>
                                        <p:tav tm="0">
                                          <p:val>
                                            <p:strVal val="ppt_h"/>
                                          </p:val>
                                        </p:tav>
                                        <p:tav tm="100000">
                                          <p:val>
                                            <p:fltVal val="0"/>
                                          </p:val>
                                        </p:tav>
                                      </p:tavLst>
                                    </p:anim>
                                    <p:anim calcmode="lin" valueType="num">
                                      <p:cBhvr>
                                        <p:cTn id="10" dur="3000"/>
                                        <p:tgtEl>
                                          <p:spTgt spid="4"/>
                                        </p:tgtEl>
                                        <p:attrNameLst>
                                          <p:attrName>style.rotation</p:attrName>
                                        </p:attrNameLst>
                                      </p:cBhvr>
                                      <p:tavLst>
                                        <p:tav tm="0">
                                          <p:val>
                                            <p:fltVal val="0"/>
                                          </p:val>
                                        </p:tav>
                                        <p:tav tm="100000">
                                          <p:val>
                                            <p:fltVal val="90"/>
                                          </p:val>
                                        </p:tav>
                                      </p:tavLst>
                                    </p:anim>
                                    <p:animEffect transition="out" filter="fade">
                                      <p:cBhvr>
                                        <p:cTn id="11" dur="3000"/>
                                        <p:tgtEl>
                                          <p:spTgt spid="4"/>
                                        </p:tgtEl>
                                      </p:cBhvr>
                                    </p:animEffect>
                                    <p:set>
                                      <p:cBhvr>
                                        <p:cTn id="12" dur="1" fill="hold">
                                          <p:stCondLst>
                                            <p:cond delay="2999"/>
                                          </p:stCondLst>
                                        </p:cTn>
                                        <p:tgtEl>
                                          <p:spTgt spid="4"/>
                                        </p:tgtEl>
                                        <p:attrNameLst>
                                          <p:attrName>style.visibility</p:attrName>
                                        </p:attrNameLst>
                                      </p:cBhvr>
                                      <p:to>
                                        <p:strVal val="hidden"/>
                                      </p:to>
                                    </p:set>
                                  </p:childTnLst>
                                </p:cTn>
                              </p:par>
                              <p:par>
                                <p:cTn id="13" presetID="21" presetClass="entr" presetSubtype="1" fill="hold" nodeType="withEffect">
                                  <p:stCondLst>
                                    <p:cond delay="15000"/>
                                  </p:stCondLst>
                                  <p:childTnLst>
                                    <p:set>
                                      <p:cBhvr>
                                        <p:cTn id="14" dur="1" fill="hold">
                                          <p:stCondLst>
                                            <p:cond delay="0"/>
                                          </p:stCondLst>
                                        </p:cTn>
                                        <p:tgtEl>
                                          <p:spTgt spid="5"/>
                                        </p:tgtEl>
                                        <p:attrNameLst>
                                          <p:attrName>style.visibility</p:attrName>
                                        </p:attrNameLst>
                                      </p:cBhvr>
                                      <p:to>
                                        <p:strVal val="visible"/>
                                      </p:to>
                                    </p:set>
                                    <p:animEffect transition="in" filter="wheel(1)">
                                      <p:cBhvr>
                                        <p:cTn id="15" dur="5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2"/>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8" name="Title 4"/>
          <p:cNvSpPr>
            <a:spLocks noGrp="1"/>
          </p:cNvSpPr>
          <p:nvPr>
            <p:ph type="title"/>
          </p:nvPr>
        </p:nvSpPr>
        <p:spPr>
          <a:xfrm>
            <a:off x="513158" y="342901"/>
            <a:ext cx="7487841" cy="1130300"/>
          </a:xfrm>
        </p:spPr>
        <p:txBody>
          <a:bodyPr>
            <a:noAutofit/>
          </a:bodyPr>
          <a:lstStyle/>
          <a:p>
            <a:r>
              <a:rPr lang="en-US" altLang="en-US" sz="3200" b="1" dirty="0" smtClean="0"/>
              <a:t>Activity 2a</a:t>
            </a:r>
            <a:br>
              <a:rPr lang="en-US" altLang="en-US" sz="3200" b="1" dirty="0" smtClean="0"/>
            </a:br>
            <a:r>
              <a:rPr lang="en-US" altLang="en-US" sz="3200" b="1" dirty="0" smtClean="0"/>
              <a:t>Engaging in a Culture of Candor</a:t>
            </a:r>
          </a:p>
        </p:txBody>
      </p:sp>
      <p:sp>
        <p:nvSpPr>
          <p:cNvPr id="14339" name="Content Placeholder 3"/>
          <p:cNvSpPr>
            <a:spLocks noGrp="1"/>
          </p:cNvSpPr>
          <p:nvPr>
            <p:ph idx="1"/>
          </p:nvPr>
        </p:nvSpPr>
        <p:spPr>
          <a:xfrm>
            <a:off x="152400" y="1387475"/>
            <a:ext cx="9677400" cy="3394075"/>
          </a:xfrm>
        </p:spPr>
        <p:txBody>
          <a:bodyPr/>
          <a:lstStyle/>
          <a:p>
            <a:pPr marL="0" indent="0">
              <a:buFont typeface="Arial" panose="020B0604020202020204" pitchFamily="34" charset="0"/>
              <a:buNone/>
            </a:pPr>
            <a:r>
              <a:rPr lang="en-US" altLang="en-US" sz="4000" dirty="0" smtClean="0"/>
              <a:t>“to get candor, </a:t>
            </a:r>
          </a:p>
          <a:p>
            <a:pPr marL="0" indent="0">
              <a:buFont typeface="Arial" panose="020B0604020202020204" pitchFamily="34" charset="0"/>
              <a:buNone/>
            </a:pPr>
            <a:r>
              <a:rPr lang="en-US" altLang="en-US" sz="4000" dirty="0" smtClean="0"/>
              <a:t>you reward it, praise it, and talk about it…</a:t>
            </a:r>
          </a:p>
          <a:p>
            <a:pPr marL="0" indent="0">
              <a:buFont typeface="Arial" panose="020B0604020202020204" pitchFamily="34" charset="0"/>
              <a:buNone/>
            </a:pPr>
            <a:r>
              <a:rPr lang="en-US" altLang="en-US" sz="4000" dirty="0" smtClean="0"/>
              <a:t>most of all </a:t>
            </a:r>
            <a:r>
              <a:rPr lang="en-US" altLang="en-US" sz="4000" b="1" dirty="0" smtClean="0">
                <a:solidFill>
                  <a:srgbClr val="C00000"/>
                </a:solidFill>
              </a:rPr>
              <a:t>you</a:t>
            </a:r>
            <a:r>
              <a:rPr lang="en-US" altLang="en-US" sz="4000" b="1" dirty="0" smtClean="0"/>
              <a:t>,</a:t>
            </a:r>
            <a:r>
              <a:rPr lang="en-US" altLang="en-US" sz="4000" dirty="0" smtClean="0"/>
              <a:t> yourself, demonstrate it</a:t>
            </a:r>
            <a:r>
              <a:rPr lang="en-US" altLang="en-US" sz="4400" dirty="0" smtClean="0"/>
              <a:t>” </a:t>
            </a:r>
            <a:r>
              <a:rPr lang="en-US" altLang="en-US" dirty="0" smtClean="0"/>
              <a:t>					                                        </a:t>
            </a:r>
            <a:r>
              <a:rPr lang="en-US" altLang="en-US" sz="2400" dirty="0" smtClean="0"/>
              <a:t>(Welch,2005) </a:t>
            </a:r>
          </a:p>
        </p:txBody>
      </p:sp>
      <p:sp>
        <p:nvSpPr>
          <p:cNvPr id="5" name="Rectangle 4"/>
          <p:cNvSpPr/>
          <p:nvPr/>
        </p:nvSpPr>
        <p:spPr>
          <a:xfrm>
            <a:off x="4114800" y="4392886"/>
            <a:ext cx="4572000" cy="586827"/>
          </a:xfrm>
          <a:prstGeom prst="rect">
            <a:avLst/>
          </a:prstGeom>
        </p:spPr>
        <p:txBody>
          <a:bodyPr>
            <a:spAutoFit/>
          </a:bodyPr>
          <a:lstStyle/>
          <a:p>
            <a:pPr marL="257175" indent="-242888">
              <a:lnSpc>
                <a:spcPct val="80000"/>
              </a:lnSpc>
              <a:spcBef>
                <a:spcPts val="405"/>
              </a:spcBef>
              <a:buClr>
                <a:schemeClr val="dk1"/>
              </a:buClr>
              <a:buSzPct val="100000"/>
              <a:buFont typeface="Arial"/>
              <a:buChar char="•"/>
            </a:pPr>
            <a:endParaRPr lang="en-US" dirty="0">
              <a:solidFill>
                <a:schemeClr val="dk1"/>
              </a:solidFill>
              <a:latin typeface="Calibri"/>
              <a:ea typeface="Calibri"/>
              <a:cs typeface="Calibri"/>
              <a:sym typeface="Calibri"/>
            </a:endParaRPr>
          </a:p>
          <a:p>
            <a:pPr marL="1643063" lvl="5" indent="0">
              <a:lnSpc>
                <a:spcPct val="80000"/>
              </a:lnSpc>
              <a:spcBef>
                <a:spcPts val="405"/>
              </a:spcBef>
              <a:buSzPct val="100000"/>
              <a:buNone/>
            </a:pPr>
            <a:r>
              <a:rPr lang="en-US" dirty="0">
                <a:solidFill>
                  <a:schemeClr val="dk1"/>
                </a:solidFill>
                <a:latin typeface="Calibri"/>
                <a:ea typeface="Calibri"/>
                <a:cs typeface="Calibri"/>
                <a:sym typeface="Calibri"/>
              </a:rPr>
              <a:t>Click to restart after activity.</a:t>
            </a:r>
            <a:endParaRPr lang="en-US" dirty="0">
              <a:solidFill>
                <a:srgbClr val="FF0000"/>
              </a:solidFill>
              <a:latin typeface="Calibri"/>
              <a:ea typeface="Calibri"/>
              <a:cs typeface="Calibri"/>
              <a:sym typeface="Calibri"/>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Title 4"/>
          <p:cNvSpPr>
            <a:spLocks noGrp="1"/>
          </p:cNvSpPr>
          <p:nvPr>
            <p:ph type="title"/>
          </p:nvPr>
        </p:nvSpPr>
        <p:spPr>
          <a:xfrm>
            <a:off x="352425" y="4135438"/>
            <a:ext cx="8229600" cy="857250"/>
          </a:xfrm>
        </p:spPr>
        <p:txBody>
          <a:bodyPr>
            <a:normAutofit fontScale="90000"/>
          </a:bodyPr>
          <a:lstStyle/>
          <a:p>
            <a:r>
              <a:rPr lang="en-US" altLang="en-US" b="1" smtClean="0"/>
              <a:t/>
            </a:r>
            <a:br>
              <a:rPr lang="en-US" altLang="en-US" b="1" smtClean="0"/>
            </a:br>
            <a:endParaRPr lang="en-US" altLang="en-US" b="1" i="1" smtClean="0"/>
          </a:p>
        </p:txBody>
      </p:sp>
      <p:sp>
        <p:nvSpPr>
          <p:cNvPr id="16387" name="Content Placeholder 3"/>
          <p:cNvSpPr>
            <a:spLocks noGrp="1"/>
          </p:cNvSpPr>
          <p:nvPr>
            <p:ph idx="1"/>
          </p:nvPr>
        </p:nvSpPr>
        <p:spPr>
          <a:xfrm>
            <a:off x="533399" y="971550"/>
            <a:ext cx="8926513" cy="4235450"/>
          </a:xfrm>
        </p:spPr>
        <p:txBody>
          <a:bodyPr/>
          <a:lstStyle/>
          <a:p>
            <a:pPr marL="0" indent="0">
              <a:buNone/>
            </a:pPr>
            <a:r>
              <a:rPr lang="en-US" altLang="en-US" b="1" dirty="0" smtClean="0"/>
              <a:t>	</a:t>
            </a:r>
            <a:endParaRPr lang="en-US" altLang="en-US" b="1" i="1" dirty="0" smtClean="0"/>
          </a:p>
          <a:p>
            <a:pPr marL="0" indent="0">
              <a:buFont typeface="Arial" panose="020B0604020202020204" pitchFamily="34" charset="0"/>
              <a:buNone/>
            </a:pPr>
            <a:endParaRPr lang="en-US" altLang="en-US" b="1" i="1" dirty="0" smtClean="0"/>
          </a:p>
        </p:txBody>
      </p:sp>
      <p:cxnSp>
        <p:nvCxnSpPr>
          <p:cNvPr id="4" name="Straight Connector 3"/>
          <p:cNvCxnSpPr/>
          <p:nvPr/>
        </p:nvCxnSpPr>
        <p:spPr>
          <a:xfrm>
            <a:off x="838200" y="1542796"/>
            <a:ext cx="7315200" cy="0"/>
          </a:xfrm>
          <a:prstGeom prst="line">
            <a:avLst/>
          </a:prstGeom>
        </p:spPr>
        <p:style>
          <a:lnRef idx="1">
            <a:schemeClr val="dk1"/>
          </a:lnRef>
          <a:fillRef idx="0">
            <a:schemeClr val="dk1"/>
          </a:fillRef>
          <a:effectRef idx="0">
            <a:schemeClr val="dk1"/>
          </a:effectRef>
          <a:fontRef idx="minor">
            <a:schemeClr val="tx1"/>
          </a:fontRef>
        </p:style>
      </p:cxnSp>
      <p:cxnSp>
        <p:nvCxnSpPr>
          <p:cNvPr id="9" name="Straight Connector 8"/>
          <p:cNvCxnSpPr/>
          <p:nvPr/>
        </p:nvCxnSpPr>
        <p:spPr>
          <a:xfrm>
            <a:off x="4648200" y="971550"/>
            <a:ext cx="0" cy="4171950"/>
          </a:xfrm>
          <a:prstGeom prst="line">
            <a:avLst/>
          </a:prstGeom>
        </p:spPr>
        <p:style>
          <a:lnRef idx="1">
            <a:schemeClr val="dk1"/>
          </a:lnRef>
          <a:fillRef idx="0">
            <a:schemeClr val="dk1"/>
          </a:fillRef>
          <a:effectRef idx="0">
            <a:schemeClr val="dk1"/>
          </a:effectRef>
          <a:fontRef idx="minor">
            <a:schemeClr val="tx1"/>
          </a:fontRef>
        </p:style>
      </p:cxnSp>
      <p:sp>
        <p:nvSpPr>
          <p:cNvPr id="16390" name="TextBox 12"/>
          <p:cNvSpPr txBox="1">
            <a:spLocks noChangeArrowheads="1"/>
          </p:cNvSpPr>
          <p:nvPr/>
        </p:nvSpPr>
        <p:spPr bwMode="auto">
          <a:xfrm>
            <a:off x="2209800" y="971550"/>
            <a:ext cx="228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rbel" panose="020B0503020204020204" pitchFamily="34" charset="0"/>
              </a:defRPr>
            </a:lvl1pPr>
            <a:lvl2pPr marL="742950" indent="-285750">
              <a:spcBef>
                <a:spcPct val="20000"/>
              </a:spcBef>
              <a:buFont typeface="Arial" panose="020B0604020202020204" pitchFamily="34" charset="0"/>
              <a:buChar char="–"/>
              <a:defRPr sz="2800">
                <a:solidFill>
                  <a:schemeClr val="tx1"/>
                </a:solidFill>
                <a:latin typeface="Corbel" panose="020B0503020204020204" pitchFamily="34" charset="0"/>
              </a:defRPr>
            </a:lvl2pPr>
            <a:lvl3pPr marL="1143000" indent="-228600">
              <a:spcBef>
                <a:spcPct val="20000"/>
              </a:spcBef>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Font typeface="Arial" panose="020B0604020202020204" pitchFamily="34" charset="0"/>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9pPr>
          </a:lstStyle>
          <a:p>
            <a:pPr>
              <a:spcBef>
                <a:spcPct val="0"/>
              </a:spcBef>
              <a:buFontTx/>
              <a:buNone/>
            </a:pPr>
            <a:r>
              <a:rPr lang="en-US" altLang="en-US" b="1"/>
              <a:t>PROS</a:t>
            </a:r>
          </a:p>
        </p:txBody>
      </p:sp>
      <p:sp>
        <p:nvSpPr>
          <p:cNvPr id="16391" name="TextBox 14"/>
          <p:cNvSpPr txBox="1">
            <a:spLocks noChangeArrowheads="1"/>
          </p:cNvSpPr>
          <p:nvPr/>
        </p:nvSpPr>
        <p:spPr bwMode="auto">
          <a:xfrm>
            <a:off x="5791200" y="971550"/>
            <a:ext cx="22860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rbel" panose="020B0503020204020204" pitchFamily="34" charset="0"/>
              </a:defRPr>
            </a:lvl1pPr>
            <a:lvl2pPr marL="742950" indent="-285750">
              <a:spcBef>
                <a:spcPct val="20000"/>
              </a:spcBef>
              <a:buFont typeface="Arial" panose="020B0604020202020204" pitchFamily="34" charset="0"/>
              <a:buChar char="–"/>
              <a:defRPr sz="2800">
                <a:solidFill>
                  <a:schemeClr val="tx1"/>
                </a:solidFill>
                <a:latin typeface="Corbel" panose="020B0503020204020204" pitchFamily="34" charset="0"/>
              </a:defRPr>
            </a:lvl2pPr>
            <a:lvl3pPr marL="1143000" indent="-228600">
              <a:spcBef>
                <a:spcPct val="20000"/>
              </a:spcBef>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Font typeface="Arial" panose="020B0604020202020204" pitchFamily="34" charset="0"/>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9pPr>
          </a:lstStyle>
          <a:p>
            <a:pPr>
              <a:spcBef>
                <a:spcPct val="0"/>
              </a:spcBef>
              <a:buFontTx/>
              <a:buNone/>
            </a:pPr>
            <a:r>
              <a:rPr lang="en-US" altLang="en-US" b="1"/>
              <a:t>CONS</a:t>
            </a:r>
          </a:p>
        </p:txBody>
      </p:sp>
      <p:sp>
        <p:nvSpPr>
          <p:cNvPr id="2" name="Rectangle 1"/>
          <p:cNvSpPr/>
          <p:nvPr/>
        </p:nvSpPr>
        <p:spPr>
          <a:xfrm>
            <a:off x="4046537" y="4184549"/>
            <a:ext cx="4572000" cy="586827"/>
          </a:xfrm>
          <a:prstGeom prst="rect">
            <a:avLst/>
          </a:prstGeom>
        </p:spPr>
        <p:txBody>
          <a:bodyPr>
            <a:spAutoFit/>
          </a:bodyPr>
          <a:lstStyle/>
          <a:p>
            <a:pPr marL="257175" indent="-242888">
              <a:lnSpc>
                <a:spcPct val="80000"/>
              </a:lnSpc>
              <a:spcBef>
                <a:spcPts val="405"/>
              </a:spcBef>
              <a:buClr>
                <a:schemeClr val="dk1"/>
              </a:buClr>
              <a:buSzPct val="100000"/>
              <a:buFont typeface="Arial"/>
              <a:buChar char="•"/>
            </a:pPr>
            <a:endParaRPr lang="en-US" dirty="0">
              <a:solidFill>
                <a:schemeClr val="dk1"/>
              </a:solidFill>
              <a:latin typeface="Calibri"/>
              <a:ea typeface="Calibri"/>
              <a:cs typeface="Calibri"/>
              <a:sym typeface="Calibri"/>
            </a:endParaRPr>
          </a:p>
          <a:p>
            <a:pPr marL="1643063" lvl="5" indent="0">
              <a:lnSpc>
                <a:spcPct val="80000"/>
              </a:lnSpc>
              <a:spcBef>
                <a:spcPts val="405"/>
              </a:spcBef>
              <a:buSzPct val="100000"/>
              <a:buNone/>
            </a:pPr>
            <a:r>
              <a:rPr lang="en-US" dirty="0">
                <a:solidFill>
                  <a:schemeClr val="dk1"/>
                </a:solidFill>
                <a:latin typeface="Calibri"/>
                <a:ea typeface="Calibri"/>
                <a:cs typeface="Calibri"/>
                <a:sym typeface="Calibri"/>
              </a:rPr>
              <a:t>Click to restart after activity.</a:t>
            </a:r>
            <a:endParaRPr lang="en-US" dirty="0">
              <a:solidFill>
                <a:srgbClr val="FF0000"/>
              </a:solidFill>
              <a:latin typeface="Calibri"/>
              <a:ea typeface="Calibri"/>
              <a:cs typeface="Calibri"/>
              <a:sym typeface="Calibri"/>
            </a:endParaRPr>
          </a:p>
        </p:txBody>
      </p:sp>
      <p:sp>
        <p:nvSpPr>
          <p:cNvPr id="10" name="Title 4"/>
          <p:cNvSpPr txBox="1">
            <a:spLocks/>
          </p:cNvSpPr>
          <p:nvPr/>
        </p:nvSpPr>
        <p:spPr>
          <a:xfrm>
            <a:off x="228600" y="-19050"/>
            <a:ext cx="6400800" cy="1130300"/>
          </a:xfrm>
          <a:prstGeom prst="rect">
            <a:avLst/>
          </a:prstGeom>
          <a:effectLst/>
        </p:spPr>
        <p:txBody>
          <a:bodyPr vert="horz" lIns="91440" tIns="45720" rIns="91440" bIns="45720" rtlCol="0" anchor="ctr">
            <a:normAutofit/>
          </a:bodyPr>
          <a:lstStyle>
            <a:lvl1pPr algn="l" defTabSz="342900" rtl="0" eaLnBrk="1" latinLnBrk="0" hangingPunct="1">
              <a:spcBef>
                <a:spcPct val="0"/>
              </a:spcBef>
              <a:buNone/>
              <a:defRPr sz="2700" kern="1200" cap="all">
                <a:ln w="3175" cmpd="sng">
                  <a:noFill/>
                </a:ln>
                <a:solidFill>
                  <a:srgbClr val="B40000"/>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a:lstStyle>
          <a:p>
            <a:pPr fontAlgn="auto">
              <a:spcAft>
                <a:spcPts val="0"/>
              </a:spcAft>
            </a:pPr>
            <a:r>
              <a:rPr lang="en-US" altLang="en-US" sz="3200" b="1" dirty="0" smtClean="0"/>
              <a:t>Activity 2b - TELLING IT LIKE IT IS</a:t>
            </a:r>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4"/>
          <p:cNvSpPr>
            <a:spLocks noGrp="1"/>
          </p:cNvSpPr>
          <p:nvPr>
            <p:ph type="ctrTitle"/>
          </p:nvPr>
        </p:nvSpPr>
        <p:spPr>
          <a:xfrm>
            <a:off x="762000" y="-95250"/>
            <a:ext cx="8153400" cy="1103313"/>
          </a:xfrm>
        </p:spPr>
        <p:txBody>
          <a:bodyPr rtlCol="0">
            <a:normAutofit fontScale="90000"/>
          </a:bodyPr>
          <a:lstStyle/>
          <a:p>
            <a:pPr eaLnBrk="1" fontAlgn="auto" hangingPunct="1">
              <a:spcAft>
                <a:spcPts val="0"/>
              </a:spcAft>
              <a:defRPr/>
            </a:pPr>
            <a:r>
              <a:rPr lang="en-US" b="1" dirty="0" smtClean="0">
                <a:solidFill>
                  <a:srgbClr val="C00000"/>
                </a:solidFill>
              </a:rPr>
              <a:t>Now We’re Ready to Roll Up Our Sleeves</a:t>
            </a:r>
            <a:r>
              <a:rPr lang="en-US" dirty="0" smtClean="0">
                <a:solidFill>
                  <a:schemeClr val="bg1"/>
                </a:solidFill>
              </a:rPr>
              <a:t>	</a:t>
            </a:r>
          </a:p>
        </p:txBody>
      </p:sp>
      <p:sp>
        <p:nvSpPr>
          <p:cNvPr id="59395" name="Rectangle 5"/>
          <p:cNvSpPr>
            <a:spLocks noGrp="1"/>
          </p:cNvSpPr>
          <p:nvPr>
            <p:ph type="subTitle" idx="1"/>
          </p:nvPr>
        </p:nvSpPr>
        <p:spPr>
          <a:xfrm>
            <a:off x="4724400" y="2114550"/>
            <a:ext cx="4800600" cy="1314450"/>
          </a:xfrm>
        </p:spPr>
        <p:txBody>
          <a:bodyPr rtlCol="0">
            <a:noAutofit/>
          </a:bodyPr>
          <a:lstStyle/>
          <a:p>
            <a:pPr algn="l" eaLnBrk="1" fontAlgn="auto" hangingPunct="1">
              <a:spcAft>
                <a:spcPts val="0"/>
              </a:spcAft>
              <a:defRPr/>
            </a:pPr>
            <a:r>
              <a:rPr lang="en-US" sz="3600" dirty="0">
                <a:solidFill>
                  <a:schemeClr val="accent1">
                    <a:lumMod val="50000"/>
                  </a:schemeClr>
                </a:solidFill>
              </a:rPr>
              <a:t>a</a:t>
            </a:r>
            <a:r>
              <a:rPr lang="en-US" sz="3600" dirty="0" smtClean="0">
                <a:solidFill>
                  <a:schemeClr val="accent1">
                    <a:lumMod val="50000"/>
                  </a:schemeClr>
                </a:solidFill>
              </a:rPr>
              <a:t>nd start the improvement conversation</a:t>
            </a:r>
          </a:p>
        </p:txBody>
      </p:sp>
      <p:pic>
        <p:nvPicPr>
          <p:cNvPr id="59396" name="Picture 5" descr="starting conversation"/>
          <p:cNvPicPr>
            <a:picLocks noChangeAspect="1" noChangeArrowheads="1"/>
          </p:cNvPicPr>
          <p:nvPr/>
        </p:nvPicPr>
        <p:blipFill>
          <a:blip r:embed="rId5"/>
          <a:srcRect/>
          <a:stretch>
            <a:fillRect/>
          </a:stretch>
        </p:blipFill>
        <p:spPr bwMode="auto">
          <a:xfrm>
            <a:off x="563562" y="1428750"/>
            <a:ext cx="3475038" cy="3028950"/>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p:transition advTm="2805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482" name="Picture 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905000" y="209550"/>
            <a:ext cx="6732588" cy="441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 name="Rounded Rectangle 1"/>
          <p:cNvSpPr/>
          <p:nvPr/>
        </p:nvSpPr>
        <p:spPr>
          <a:xfrm>
            <a:off x="3048000" y="1733550"/>
            <a:ext cx="1600200" cy="1143000"/>
          </a:xfrm>
          <a:prstGeom prst="roundRect">
            <a:avLst/>
          </a:prstGeom>
          <a:solidFill>
            <a:srgbClr val="0070C0">
              <a:alpha val="24000"/>
            </a:srgbClr>
          </a:solidFill>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endParaRPr lang="en-US"/>
          </a:p>
        </p:txBody>
      </p:sp>
      <p:cxnSp>
        <p:nvCxnSpPr>
          <p:cNvPr id="4" name="Straight Arrow Connector 3"/>
          <p:cNvCxnSpPr/>
          <p:nvPr/>
        </p:nvCxnSpPr>
        <p:spPr>
          <a:xfrm flipV="1">
            <a:off x="1600200" y="1962150"/>
            <a:ext cx="1371600" cy="152400"/>
          </a:xfrm>
          <a:prstGeom prst="straightConnector1">
            <a:avLst/>
          </a:prstGeom>
          <a:ln w="19050">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sp>
        <p:nvSpPr>
          <p:cNvPr id="8" name="TextBox 7"/>
          <p:cNvSpPr txBox="1"/>
          <p:nvPr/>
        </p:nvSpPr>
        <p:spPr>
          <a:xfrm>
            <a:off x="76200" y="1581150"/>
            <a:ext cx="1828800" cy="2308324"/>
          </a:xfrm>
          <a:prstGeom prst="rect">
            <a:avLst/>
          </a:prstGeom>
          <a:noFill/>
        </p:spPr>
        <p:txBody>
          <a:bodyPr>
            <a:spAutoFit/>
          </a:bodyPr>
          <a:lstStyle/>
          <a:p>
            <a:pPr eaLnBrk="1" fontAlgn="auto" hangingPunct="1">
              <a:spcBef>
                <a:spcPts val="0"/>
              </a:spcBef>
              <a:spcAft>
                <a:spcPts val="0"/>
              </a:spcAft>
              <a:defRPr/>
            </a:pPr>
            <a:r>
              <a:rPr lang="en-US" sz="2400" b="1" dirty="0">
                <a:solidFill>
                  <a:schemeClr val="tx2">
                    <a:lumMod val="50000"/>
                  </a:schemeClr>
                </a:solidFill>
                <a:latin typeface="+mn-lt"/>
              </a:rPr>
              <a:t>Teams can find indicators to assess here on the main menu.</a:t>
            </a:r>
          </a:p>
        </p:txBody>
      </p:sp>
      <p:pic>
        <p:nvPicPr>
          <p:cNvPr id="20486" name="Picture 2"/>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bwMode="auto">
          <a:xfrm>
            <a:off x="6019800" y="1309688"/>
            <a:ext cx="2286000" cy="6524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7"/>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27051"/>
    </mc:Choice>
    <mc:Fallback xmlns="">
      <p:transition spd="slow" advTm="2705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57150"/>
            <a:ext cx="9144000" cy="857250"/>
          </a:xfrm>
        </p:spPr>
        <p:txBody>
          <a:bodyPr rtlCol="0">
            <a:noAutofit/>
          </a:bodyPr>
          <a:lstStyle/>
          <a:p>
            <a:pPr eaLnBrk="1" fontAlgn="auto" hangingPunct="1">
              <a:spcAft>
                <a:spcPts val="0"/>
              </a:spcAft>
              <a:defRPr/>
            </a:pPr>
            <a:r>
              <a:rPr lang="en-US" sz="3200" b="1" dirty="0" smtClean="0">
                <a:solidFill>
                  <a:srgbClr val="C00000"/>
                </a:solidFill>
              </a:rPr>
              <a:t>The Leadership Team might ask themselves…</a:t>
            </a:r>
            <a:endParaRPr lang="en-US" sz="3200" b="1" dirty="0">
              <a:solidFill>
                <a:srgbClr val="C00000"/>
              </a:solidFill>
            </a:endParaRPr>
          </a:p>
        </p:txBody>
      </p:sp>
      <p:graphicFrame>
        <p:nvGraphicFramePr>
          <p:cNvPr id="5" name="Diagram 4"/>
          <p:cNvGraphicFramePr/>
          <p:nvPr>
            <p:extLst>
              <p:ext uri="{D42A27DB-BD31-4B8C-83A1-F6EECF244321}">
                <p14:modId xmlns:p14="http://schemas.microsoft.com/office/powerpoint/2010/main" val="1259941554"/>
              </p:ext>
            </p:extLst>
          </p:nvPr>
        </p:nvGraphicFramePr>
        <p:xfrm>
          <a:off x="990600" y="1047750"/>
          <a:ext cx="7162800" cy="4064000"/>
        </p:xfrm>
        <a:graphic>
          <a:graphicData uri="http://schemas.openxmlformats.org/drawingml/2006/diagram">
            <dgm:relIds xmlns:dgm="http://schemas.openxmlformats.org/drawingml/2006/diagram" xmlns:r="http://schemas.openxmlformats.org/officeDocument/2006/relationships" r:dm="rId5" r:lo="rId6" r:qs="rId7" r:cs="rId8"/>
          </a:graphicData>
        </a:graphic>
      </p:graphicFrame>
      <p:pic>
        <p:nvPicPr>
          <p:cNvPr id="7" name="Audio 6">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71583"/>
    </mc:Choice>
    <mc:Fallback xmlns="">
      <p:transition spd="slow" advTm="715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7"/>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7"/>
                </p:tgtEl>
              </p:cMediaNode>
            </p:audio>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2125" y="184150"/>
            <a:ext cx="8188325" cy="585788"/>
          </a:xfrm>
          <a:prstGeom prst="rect">
            <a:avLst/>
          </a:prstGeom>
          <a:noFill/>
        </p:spPr>
        <p:txBody>
          <a:bodyPr>
            <a:spAutoFit/>
          </a:bodyPr>
          <a:lstStyle/>
          <a:p>
            <a:pPr algn="ctr" eaLnBrk="1" fontAlgn="auto" hangingPunct="1">
              <a:spcBef>
                <a:spcPts val="0"/>
              </a:spcBef>
              <a:spcAft>
                <a:spcPts val="0"/>
              </a:spcAft>
              <a:defRPr/>
            </a:pPr>
            <a:r>
              <a:rPr lang="en-US" sz="3200" b="1" dirty="0">
                <a:solidFill>
                  <a:srgbClr val="C00000"/>
                </a:solidFill>
                <a:latin typeface="+mn-lt"/>
              </a:rPr>
              <a:t>Assessing Indicators</a:t>
            </a:r>
          </a:p>
        </p:txBody>
      </p:sp>
      <p:sp>
        <p:nvSpPr>
          <p:cNvPr id="8" name="TextBox 7"/>
          <p:cNvSpPr txBox="1"/>
          <p:nvPr/>
        </p:nvSpPr>
        <p:spPr>
          <a:xfrm>
            <a:off x="496888" y="3043238"/>
            <a:ext cx="7959725" cy="2308225"/>
          </a:xfrm>
          <a:prstGeom prst="rect">
            <a:avLst/>
          </a:prstGeom>
          <a:noFill/>
        </p:spPr>
        <p:txBody>
          <a:bodyPr>
            <a:spAutoFit/>
          </a:bodyPr>
          <a:lstStyle/>
          <a:p>
            <a:pPr eaLnBrk="1" fontAlgn="auto" hangingPunct="1">
              <a:spcBef>
                <a:spcPts val="0"/>
              </a:spcBef>
              <a:spcAft>
                <a:spcPts val="0"/>
              </a:spcAft>
              <a:defRPr/>
            </a:pPr>
            <a:r>
              <a:rPr lang="en-US" dirty="0">
                <a:solidFill>
                  <a:schemeClr val="tx2">
                    <a:lumMod val="50000"/>
                  </a:schemeClr>
                </a:solidFill>
                <a:latin typeface="+mj-lt"/>
              </a:rPr>
              <a:t>Utilizing Wise Ways and candid conversations, teams will determine if indicators are:</a:t>
            </a:r>
          </a:p>
          <a:p>
            <a:pPr marL="742950" lvl="1" indent="-285750" eaLnBrk="1" fontAlgn="auto" hangingPunct="1">
              <a:spcBef>
                <a:spcPts val="0"/>
              </a:spcBef>
              <a:spcAft>
                <a:spcPts val="0"/>
              </a:spcAft>
              <a:buFont typeface="Wingdings" pitchFamily="2" charset="2"/>
              <a:buChar char="q"/>
              <a:defRPr/>
            </a:pPr>
            <a:r>
              <a:rPr lang="en-US" dirty="0">
                <a:solidFill>
                  <a:schemeClr val="tx2">
                    <a:lumMod val="50000"/>
                  </a:schemeClr>
                </a:solidFill>
                <a:latin typeface="+mj-lt"/>
              </a:rPr>
              <a:t>Fully Implemented</a:t>
            </a:r>
          </a:p>
          <a:p>
            <a:pPr eaLnBrk="1" fontAlgn="auto" hangingPunct="1">
              <a:spcBef>
                <a:spcPts val="0"/>
              </a:spcBef>
              <a:spcAft>
                <a:spcPts val="0"/>
              </a:spcAft>
              <a:defRPr/>
            </a:pPr>
            <a:endParaRPr lang="en-US" dirty="0">
              <a:solidFill>
                <a:schemeClr val="tx2">
                  <a:lumMod val="50000"/>
                </a:schemeClr>
              </a:solidFill>
              <a:latin typeface="+mj-lt"/>
            </a:endParaRPr>
          </a:p>
          <a:p>
            <a:pPr marL="742950" lvl="1" indent="-285750" eaLnBrk="1" fontAlgn="auto" hangingPunct="1">
              <a:spcBef>
                <a:spcPts val="0"/>
              </a:spcBef>
              <a:spcAft>
                <a:spcPts val="0"/>
              </a:spcAft>
              <a:buFont typeface="Wingdings" pitchFamily="2" charset="2"/>
              <a:buChar char="q"/>
              <a:defRPr/>
            </a:pPr>
            <a:r>
              <a:rPr lang="en-US" dirty="0">
                <a:solidFill>
                  <a:schemeClr val="tx2">
                    <a:lumMod val="50000"/>
                  </a:schemeClr>
                </a:solidFill>
                <a:latin typeface="+mj-lt"/>
              </a:rPr>
              <a:t>Limited development</a:t>
            </a:r>
          </a:p>
          <a:p>
            <a:pPr marL="285750" indent="-285750" eaLnBrk="1" fontAlgn="auto" hangingPunct="1">
              <a:spcBef>
                <a:spcPts val="0"/>
              </a:spcBef>
              <a:spcAft>
                <a:spcPts val="0"/>
              </a:spcAft>
              <a:buFont typeface="Wingdings" pitchFamily="2" charset="2"/>
              <a:buChar char="q"/>
              <a:defRPr/>
            </a:pPr>
            <a:endParaRPr lang="en-US" dirty="0">
              <a:solidFill>
                <a:schemeClr val="tx2">
                  <a:lumMod val="50000"/>
                </a:schemeClr>
              </a:solidFill>
              <a:latin typeface="+mj-lt"/>
            </a:endParaRPr>
          </a:p>
          <a:p>
            <a:pPr marL="742950" lvl="1" indent="-285750" eaLnBrk="1" fontAlgn="auto" hangingPunct="1">
              <a:spcBef>
                <a:spcPts val="0"/>
              </a:spcBef>
              <a:spcAft>
                <a:spcPts val="0"/>
              </a:spcAft>
              <a:buFont typeface="Wingdings" pitchFamily="2" charset="2"/>
              <a:buChar char="q"/>
              <a:defRPr/>
            </a:pPr>
            <a:r>
              <a:rPr lang="en-US" dirty="0">
                <a:solidFill>
                  <a:schemeClr val="tx2">
                    <a:lumMod val="50000"/>
                  </a:schemeClr>
                </a:solidFill>
                <a:latin typeface="+mj-lt"/>
              </a:rPr>
              <a:t>No development</a:t>
            </a:r>
          </a:p>
          <a:p>
            <a:pPr eaLnBrk="1" fontAlgn="auto" hangingPunct="1">
              <a:spcBef>
                <a:spcPts val="0"/>
              </a:spcBef>
              <a:spcAft>
                <a:spcPts val="0"/>
              </a:spcAft>
              <a:defRPr/>
            </a:pPr>
            <a:endParaRPr lang="en-US" dirty="0">
              <a:solidFill>
                <a:schemeClr val="tx2">
                  <a:lumMod val="50000"/>
                </a:schemeClr>
              </a:solidFill>
              <a:latin typeface="+mj-lt"/>
            </a:endParaRPr>
          </a:p>
        </p:txBody>
      </p:sp>
      <p:sp>
        <p:nvSpPr>
          <p:cNvPr id="23556" name="Rectangle 7"/>
          <p:cNvSpPr>
            <a:spLocks noChangeArrowheads="1"/>
          </p:cNvSpPr>
          <p:nvPr/>
        </p:nvSpPr>
        <p:spPr bwMode="auto">
          <a:xfrm>
            <a:off x="0" y="-184150"/>
            <a:ext cx="184150" cy="3683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nchor="ctr">
            <a:spAutoFit/>
          </a:bodyPr>
          <a:lstStyle>
            <a:lvl1pPr>
              <a:spcBef>
                <a:spcPct val="20000"/>
              </a:spcBef>
              <a:buFont typeface="Arial" panose="020B0604020202020204" pitchFamily="34" charset="0"/>
              <a:buChar char="•"/>
              <a:defRPr sz="3200">
                <a:solidFill>
                  <a:schemeClr val="tx1"/>
                </a:solidFill>
                <a:latin typeface="Corbel" panose="020B0503020204020204" pitchFamily="34" charset="0"/>
              </a:defRPr>
            </a:lvl1pPr>
            <a:lvl2pPr marL="742950" indent="-285750">
              <a:spcBef>
                <a:spcPct val="20000"/>
              </a:spcBef>
              <a:buFont typeface="Arial" panose="020B0604020202020204" pitchFamily="34" charset="0"/>
              <a:buChar char="–"/>
              <a:defRPr sz="2800">
                <a:solidFill>
                  <a:schemeClr val="tx1"/>
                </a:solidFill>
                <a:latin typeface="Corbel" panose="020B0503020204020204" pitchFamily="34" charset="0"/>
              </a:defRPr>
            </a:lvl2pPr>
            <a:lvl3pPr marL="1143000" indent="-228600">
              <a:spcBef>
                <a:spcPct val="20000"/>
              </a:spcBef>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Font typeface="Arial" panose="020B0604020202020204" pitchFamily="34" charset="0"/>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9pPr>
          </a:lstStyle>
          <a:p>
            <a:pPr eaLnBrk="1" hangingPunct="1">
              <a:spcBef>
                <a:spcPct val="0"/>
              </a:spcBef>
              <a:buFontTx/>
              <a:buNone/>
            </a:pPr>
            <a:endParaRPr lang="en-US" altLang="en-US" sz="1800"/>
          </a:p>
        </p:txBody>
      </p:sp>
      <p:cxnSp>
        <p:nvCxnSpPr>
          <p:cNvPr id="10" name="Straight Arrow Connector 9"/>
          <p:cNvCxnSpPr/>
          <p:nvPr/>
        </p:nvCxnSpPr>
        <p:spPr>
          <a:xfrm>
            <a:off x="184150" y="1504950"/>
            <a:ext cx="425450" cy="0"/>
          </a:xfrm>
          <a:prstGeom prst="straightConnector1">
            <a:avLst/>
          </a:prstGeom>
          <a:ln w="285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cxnSp>
        <p:nvCxnSpPr>
          <p:cNvPr id="14" name="Straight Connector 13"/>
          <p:cNvCxnSpPr/>
          <p:nvPr/>
        </p:nvCxnSpPr>
        <p:spPr>
          <a:xfrm>
            <a:off x="184150" y="1504950"/>
            <a:ext cx="0" cy="1752600"/>
          </a:xfrm>
          <a:prstGeom prst="line">
            <a:avLst/>
          </a:prstGeom>
          <a:ln w="28575">
            <a:solidFill>
              <a:srgbClr val="FF0000"/>
            </a:solidFill>
            <a:prstDash val="dash"/>
          </a:ln>
        </p:spPr>
        <p:style>
          <a:lnRef idx="1">
            <a:schemeClr val="accent1"/>
          </a:lnRef>
          <a:fillRef idx="0">
            <a:schemeClr val="accent1"/>
          </a:fillRef>
          <a:effectRef idx="0">
            <a:schemeClr val="accent1"/>
          </a:effectRef>
          <a:fontRef idx="minor">
            <a:schemeClr val="tx1"/>
          </a:fontRef>
        </p:style>
      </p:cxnSp>
      <p:cxnSp>
        <p:nvCxnSpPr>
          <p:cNvPr id="16" name="Straight Arrow Connector 15"/>
          <p:cNvCxnSpPr/>
          <p:nvPr/>
        </p:nvCxnSpPr>
        <p:spPr>
          <a:xfrm>
            <a:off x="206375" y="3257550"/>
            <a:ext cx="349250" cy="0"/>
          </a:xfrm>
          <a:prstGeom prst="straightConnector1">
            <a:avLst/>
          </a:prstGeom>
          <a:ln w="28575">
            <a:solidFill>
              <a:srgbClr val="FF0000"/>
            </a:solidFill>
            <a:prstDash val="dash"/>
            <a:tailEnd type="arrow"/>
          </a:ln>
        </p:spPr>
        <p:style>
          <a:lnRef idx="1">
            <a:schemeClr val="accent1"/>
          </a:lnRef>
          <a:fillRef idx="0">
            <a:schemeClr val="accent1"/>
          </a:fillRef>
          <a:effectRef idx="0">
            <a:schemeClr val="accent1"/>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pic>
        <p:nvPicPr>
          <p:cNvPr id="3" name="Picture 2"/>
          <p:cNvPicPr>
            <a:picLocks noChangeAspect="1"/>
          </p:cNvPicPr>
          <p:nvPr/>
        </p:nvPicPr>
        <p:blipFill>
          <a:blip r:embed="rId6"/>
          <a:stretch>
            <a:fillRect/>
          </a:stretch>
        </p:blipFill>
        <p:spPr>
          <a:xfrm>
            <a:off x="618309" y="931698"/>
            <a:ext cx="5267325" cy="1976993"/>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advTm="15547"/>
    </mc:Choice>
    <mc:Fallback xmlns="">
      <p:transition spd="slow" advTm="15547"/>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09600" y="57150"/>
            <a:ext cx="8188325" cy="584200"/>
          </a:xfrm>
          <a:prstGeom prst="rect">
            <a:avLst/>
          </a:prstGeom>
          <a:noFill/>
        </p:spPr>
        <p:txBody>
          <a:bodyPr>
            <a:spAutoFit/>
          </a:bodyPr>
          <a:lstStyle/>
          <a:p>
            <a:pPr algn="ctr" eaLnBrk="1" fontAlgn="auto" hangingPunct="1">
              <a:spcBef>
                <a:spcPts val="0"/>
              </a:spcBef>
              <a:spcAft>
                <a:spcPts val="0"/>
              </a:spcAft>
              <a:defRPr/>
            </a:pPr>
            <a:r>
              <a:rPr lang="en-US" sz="3200" b="1" dirty="0">
                <a:solidFill>
                  <a:srgbClr val="C00000"/>
                </a:solidFill>
                <a:latin typeface="+mn-lt"/>
              </a:rPr>
              <a:t>No Development or Implementation</a:t>
            </a:r>
          </a:p>
        </p:txBody>
      </p:sp>
      <p:sp>
        <p:nvSpPr>
          <p:cNvPr id="10" name="TextBox 9"/>
          <p:cNvSpPr txBox="1"/>
          <p:nvPr/>
        </p:nvSpPr>
        <p:spPr>
          <a:xfrm>
            <a:off x="1447800" y="3488872"/>
            <a:ext cx="6705600" cy="2585323"/>
          </a:xfrm>
          <a:prstGeom prst="rect">
            <a:avLst/>
          </a:prstGeom>
          <a:noFill/>
        </p:spPr>
        <p:txBody>
          <a:bodyPr>
            <a:spAutoFit/>
          </a:bodyPr>
          <a:lstStyle/>
          <a:p>
            <a:pPr eaLnBrk="1" fontAlgn="auto" hangingPunct="1">
              <a:spcBef>
                <a:spcPts val="0"/>
              </a:spcBef>
              <a:spcAft>
                <a:spcPts val="0"/>
              </a:spcAft>
              <a:defRPr/>
            </a:pPr>
            <a:r>
              <a:rPr lang="en-US" dirty="0">
                <a:solidFill>
                  <a:schemeClr val="tx2">
                    <a:lumMod val="50000"/>
                  </a:schemeClr>
                </a:solidFill>
                <a:latin typeface="+mj-lt"/>
              </a:rPr>
              <a:t>If the team determines  there is </a:t>
            </a:r>
            <a:r>
              <a:rPr lang="en-US" dirty="0" smtClean="0">
                <a:solidFill>
                  <a:schemeClr val="tx2">
                    <a:lumMod val="50000"/>
                  </a:schemeClr>
                </a:solidFill>
                <a:latin typeface="+mj-lt"/>
              </a:rPr>
              <a:t>no development or </a:t>
            </a:r>
            <a:r>
              <a:rPr lang="en-US" dirty="0">
                <a:solidFill>
                  <a:schemeClr val="tx2">
                    <a:lumMod val="50000"/>
                  </a:schemeClr>
                </a:solidFill>
                <a:latin typeface="+mj-lt"/>
              </a:rPr>
              <a:t>implementation, it then </a:t>
            </a:r>
            <a:r>
              <a:rPr lang="en-US" dirty="0" smtClean="0">
                <a:solidFill>
                  <a:schemeClr val="tx2">
                    <a:lumMod val="50000"/>
                  </a:schemeClr>
                </a:solidFill>
                <a:latin typeface="+mj-lt"/>
              </a:rPr>
              <a:t>decides </a:t>
            </a:r>
            <a:r>
              <a:rPr lang="en-US" dirty="0">
                <a:solidFill>
                  <a:schemeClr val="tx2">
                    <a:lumMod val="50000"/>
                  </a:schemeClr>
                </a:solidFill>
                <a:latin typeface="+mj-lt"/>
              </a:rPr>
              <a:t>if the indicator is:</a:t>
            </a:r>
          </a:p>
          <a:p>
            <a:pPr marL="742950" lvl="1" indent="-285750" eaLnBrk="1" fontAlgn="auto" hangingPunct="1">
              <a:spcBef>
                <a:spcPts val="0"/>
              </a:spcBef>
              <a:spcAft>
                <a:spcPts val="0"/>
              </a:spcAft>
              <a:buFont typeface="Wingdings" pitchFamily="2" charset="2"/>
              <a:buChar char="q"/>
              <a:defRPr/>
            </a:pPr>
            <a:r>
              <a:rPr lang="en-US" dirty="0">
                <a:solidFill>
                  <a:schemeClr val="tx2">
                    <a:lumMod val="50000"/>
                  </a:schemeClr>
                </a:solidFill>
                <a:latin typeface="+mj-lt"/>
              </a:rPr>
              <a:t>not a priority (provide explanation why)</a:t>
            </a:r>
          </a:p>
          <a:p>
            <a:pPr marL="742950" lvl="1" indent="-285750" eaLnBrk="1" fontAlgn="auto" hangingPunct="1">
              <a:spcBef>
                <a:spcPts val="0"/>
              </a:spcBef>
              <a:spcAft>
                <a:spcPts val="0"/>
              </a:spcAft>
              <a:buFont typeface="Wingdings" pitchFamily="2" charset="2"/>
              <a:buChar char="q"/>
              <a:defRPr/>
            </a:pPr>
            <a:r>
              <a:rPr lang="en-US" dirty="0">
                <a:solidFill>
                  <a:schemeClr val="tx2">
                    <a:lumMod val="50000"/>
                  </a:schemeClr>
                </a:solidFill>
                <a:latin typeface="+mj-lt"/>
              </a:rPr>
              <a:t>a priority and will be included in the school improvement plan. </a:t>
            </a:r>
          </a:p>
          <a:p>
            <a:pPr eaLnBrk="1" fontAlgn="auto" hangingPunct="1">
              <a:spcBef>
                <a:spcPts val="0"/>
              </a:spcBef>
              <a:spcAft>
                <a:spcPts val="0"/>
              </a:spcAft>
              <a:defRPr/>
            </a:pPr>
            <a:endParaRPr lang="en-US" dirty="0">
              <a:solidFill>
                <a:schemeClr val="tx2">
                  <a:lumMod val="50000"/>
                </a:schemeClr>
              </a:solidFill>
              <a:latin typeface="+mj-lt"/>
            </a:endParaRPr>
          </a:p>
          <a:p>
            <a:pPr algn="ctr" eaLnBrk="1" fontAlgn="auto" hangingPunct="1">
              <a:spcBef>
                <a:spcPts val="0"/>
              </a:spcBef>
              <a:spcAft>
                <a:spcPts val="0"/>
              </a:spcAft>
              <a:defRPr/>
            </a:pPr>
            <a:endParaRPr lang="en-US" dirty="0">
              <a:solidFill>
                <a:schemeClr val="tx2">
                  <a:lumMod val="50000"/>
                </a:schemeClr>
              </a:solidFill>
              <a:latin typeface="+mj-lt"/>
            </a:endParaRPr>
          </a:p>
          <a:p>
            <a:pPr algn="ctr" eaLnBrk="1" fontAlgn="auto" hangingPunct="1">
              <a:spcBef>
                <a:spcPts val="0"/>
              </a:spcBef>
              <a:spcAft>
                <a:spcPts val="0"/>
              </a:spcAft>
              <a:defRPr/>
            </a:pPr>
            <a:endParaRPr lang="en-US" dirty="0">
              <a:solidFill>
                <a:schemeClr val="tx2">
                  <a:lumMod val="50000"/>
                </a:schemeClr>
              </a:solidFill>
              <a:latin typeface="+mj-lt"/>
            </a:endParaRPr>
          </a:p>
          <a:p>
            <a:pPr algn="ctr" eaLnBrk="1" fontAlgn="auto" hangingPunct="1">
              <a:spcBef>
                <a:spcPts val="0"/>
              </a:spcBef>
              <a:spcAft>
                <a:spcPts val="0"/>
              </a:spcAft>
              <a:defRPr/>
            </a:pPr>
            <a:endParaRPr lang="en-US" dirty="0">
              <a:solidFill>
                <a:schemeClr val="tx2">
                  <a:lumMod val="50000"/>
                </a:schemeClr>
              </a:solidFill>
              <a:latin typeface="+mj-lt"/>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pic>
        <p:nvPicPr>
          <p:cNvPr id="3" name="Picture 2"/>
          <p:cNvPicPr>
            <a:picLocks noChangeAspect="1"/>
          </p:cNvPicPr>
          <p:nvPr/>
        </p:nvPicPr>
        <p:blipFill>
          <a:blip r:embed="rId6"/>
          <a:stretch>
            <a:fillRect/>
          </a:stretch>
        </p:blipFill>
        <p:spPr>
          <a:xfrm>
            <a:off x="1219200" y="688703"/>
            <a:ext cx="6793186" cy="2721247"/>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advTm="22546"/>
    </mc:Choice>
    <mc:Fallback xmlns="">
      <p:transition spd="slow" advTm="22546"/>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0538" y="133350"/>
            <a:ext cx="8188325" cy="584775"/>
          </a:xfrm>
          <a:prstGeom prst="rect">
            <a:avLst/>
          </a:prstGeom>
          <a:noFill/>
        </p:spPr>
        <p:txBody>
          <a:bodyPr>
            <a:spAutoFit/>
          </a:bodyPr>
          <a:lstStyle/>
          <a:p>
            <a:pPr algn="ctr" eaLnBrk="1" fontAlgn="auto" hangingPunct="1">
              <a:spcBef>
                <a:spcPts val="0"/>
              </a:spcBef>
              <a:spcAft>
                <a:spcPts val="0"/>
              </a:spcAft>
              <a:defRPr/>
            </a:pPr>
            <a:r>
              <a:rPr lang="en-US" sz="3200" b="1" dirty="0">
                <a:solidFill>
                  <a:srgbClr val="C00000"/>
                </a:solidFill>
                <a:latin typeface="+mn-lt"/>
              </a:rPr>
              <a:t>Will Include in Plan/Limited Development</a:t>
            </a:r>
          </a:p>
        </p:txBody>
      </p:sp>
      <p:sp>
        <p:nvSpPr>
          <p:cNvPr id="8" name="TextBox 7"/>
          <p:cNvSpPr txBox="1"/>
          <p:nvPr/>
        </p:nvSpPr>
        <p:spPr>
          <a:xfrm>
            <a:off x="152446" y="1047750"/>
            <a:ext cx="3124154" cy="3724096"/>
          </a:xfrm>
          <a:prstGeom prst="rect">
            <a:avLst/>
          </a:prstGeom>
          <a:noFill/>
        </p:spPr>
        <p:txBody>
          <a:bodyPr wrap="square">
            <a:spAutoFit/>
          </a:bodyPr>
          <a:lstStyle/>
          <a:p>
            <a:pPr eaLnBrk="1" fontAlgn="auto" hangingPunct="1">
              <a:spcBef>
                <a:spcPts val="0"/>
              </a:spcBef>
              <a:spcAft>
                <a:spcPts val="600"/>
              </a:spcAft>
              <a:defRPr/>
            </a:pPr>
            <a:r>
              <a:rPr lang="en-US" dirty="0">
                <a:solidFill>
                  <a:schemeClr val="tx2">
                    <a:lumMod val="50000"/>
                  </a:schemeClr>
                </a:solidFill>
                <a:latin typeface="+mj-lt"/>
              </a:rPr>
              <a:t>If the team determines that it will include the indicator in their plan OR if the team assesses the indicator as Limited Development, then the team will determine</a:t>
            </a:r>
            <a:r>
              <a:rPr lang="en-US" dirty="0" smtClean="0">
                <a:solidFill>
                  <a:schemeClr val="tx2">
                    <a:lumMod val="50000"/>
                  </a:schemeClr>
                </a:solidFill>
                <a:latin typeface="+mj-lt"/>
              </a:rPr>
              <a:t>:</a:t>
            </a:r>
          </a:p>
          <a:p>
            <a:pPr eaLnBrk="1" fontAlgn="auto" hangingPunct="1">
              <a:spcBef>
                <a:spcPts val="0"/>
              </a:spcBef>
              <a:spcAft>
                <a:spcPts val="600"/>
              </a:spcAft>
              <a:defRPr/>
            </a:pPr>
            <a:endParaRPr lang="en-US" dirty="0">
              <a:solidFill>
                <a:schemeClr val="tx2">
                  <a:lumMod val="50000"/>
                </a:schemeClr>
              </a:solidFill>
              <a:latin typeface="+mj-lt"/>
            </a:endParaRPr>
          </a:p>
          <a:p>
            <a:pPr marL="285750" indent="-285750" eaLnBrk="1" fontAlgn="auto" hangingPunct="1">
              <a:spcBef>
                <a:spcPts val="0"/>
              </a:spcBef>
              <a:spcAft>
                <a:spcPts val="600"/>
              </a:spcAft>
              <a:buFont typeface="Wingdings" pitchFamily="2" charset="2"/>
              <a:buChar char="ü"/>
              <a:defRPr/>
            </a:pPr>
            <a:r>
              <a:rPr lang="en-US" dirty="0">
                <a:solidFill>
                  <a:schemeClr val="tx2">
                    <a:lumMod val="50000"/>
                  </a:schemeClr>
                </a:solidFill>
                <a:latin typeface="+mj-lt"/>
              </a:rPr>
              <a:t>Priority of the indicator</a:t>
            </a:r>
          </a:p>
          <a:p>
            <a:pPr marL="285750" indent="-285750" eaLnBrk="1" fontAlgn="auto" hangingPunct="1">
              <a:spcBef>
                <a:spcPts val="0"/>
              </a:spcBef>
              <a:spcAft>
                <a:spcPts val="600"/>
              </a:spcAft>
              <a:buFont typeface="Wingdings" pitchFamily="2" charset="2"/>
              <a:buChar char="ü"/>
              <a:defRPr/>
            </a:pPr>
            <a:r>
              <a:rPr lang="en-US" dirty="0">
                <a:solidFill>
                  <a:schemeClr val="tx2">
                    <a:lumMod val="50000"/>
                  </a:schemeClr>
                </a:solidFill>
                <a:latin typeface="+mj-lt"/>
              </a:rPr>
              <a:t>Opportunity to reach full implementation </a:t>
            </a:r>
          </a:p>
          <a:p>
            <a:pPr marL="285750" indent="-285750" eaLnBrk="1" fontAlgn="auto" hangingPunct="1">
              <a:spcBef>
                <a:spcPts val="0"/>
              </a:spcBef>
              <a:spcAft>
                <a:spcPts val="600"/>
              </a:spcAft>
              <a:buFont typeface="Wingdings" pitchFamily="2" charset="2"/>
              <a:buChar char="ü"/>
              <a:defRPr/>
            </a:pPr>
            <a:r>
              <a:rPr lang="en-US" dirty="0">
                <a:solidFill>
                  <a:schemeClr val="tx2">
                    <a:lumMod val="50000"/>
                  </a:schemeClr>
                </a:solidFill>
                <a:latin typeface="+mj-lt"/>
              </a:rPr>
              <a:t>Description of current implementation</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pic>
        <p:nvPicPr>
          <p:cNvPr id="3" name="Picture 2"/>
          <p:cNvPicPr>
            <a:picLocks noChangeAspect="1"/>
          </p:cNvPicPr>
          <p:nvPr/>
        </p:nvPicPr>
        <p:blipFill>
          <a:blip r:embed="rId6"/>
          <a:stretch>
            <a:fillRect/>
          </a:stretch>
        </p:blipFill>
        <p:spPr>
          <a:xfrm>
            <a:off x="3376557" y="915882"/>
            <a:ext cx="5615043" cy="3973618"/>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advTm="17061"/>
    </mc:Choice>
    <mc:Fallback xmlns="">
      <p:transition spd="slow" advTm="1706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495300" y="209550"/>
            <a:ext cx="8188325" cy="584775"/>
          </a:xfrm>
          <a:prstGeom prst="rect">
            <a:avLst/>
          </a:prstGeom>
          <a:noFill/>
        </p:spPr>
        <p:txBody>
          <a:bodyPr>
            <a:spAutoFit/>
          </a:bodyPr>
          <a:lstStyle/>
          <a:p>
            <a:pPr algn="ctr" eaLnBrk="1" fontAlgn="auto" hangingPunct="1">
              <a:spcBef>
                <a:spcPts val="0"/>
              </a:spcBef>
              <a:spcAft>
                <a:spcPts val="0"/>
              </a:spcAft>
              <a:defRPr/>
            </a:pPr>
            <a:r>
              <a:rPr lang="en-US" sz="3200" b="1" dirty="0">
                <a:solidFill>
                  <a:srgbClr val="C00000"/>
                </a:solidFill>
                <a:latin typeface="+mn-lt"/>
              </a:rPr>
              <a:t>Full Implementation</a:t>
            </a:r>
          </a:p>
        </p:txBody>
      </p:sp>
      <p:sp>
        <p:nvSpPr>
          <p:cNvPr id="8" name="TextBox 7"/>
          <p:cNvSpPr txBox="1"/>
          <p:nvPr/>
        </p:nvSpPr>
        <p:spPr>
          <a:xfrm>
            <a:off x="1582783" y="3466321"/>
            <a:ext cx="6597650" cy="1354138"/>
          </a:xfrm>
          <a:prstGeom prst="rect">
            <a:avLst/>
          </a:prstGeom>
          <a:noFill/>
          <a:ln>
            <a:noFill/>
          </a:ln>
        </p:spPr>
        <p:txBody>
          <a:bodyPr>
            <a:spAutoFit/>
          </a:bodyPr>
          <a:lstStyle/>
          <a:p>
            <a:pPr eaLnBrk="1" fontAlgn="auto" hangingPunct="1">
              <a:spcBef>
                <a:spcPts val="0"/>
              </a:spcBef>
              <a:spcAft>
                <a:spcPts val="600"/>
              </a:spcAft>
              <a:defRPr/>
            </a:pPr>
            <a:r>
              <a:rPr lang="en-US" dirty="0">
                <a:solidFill>
                  <a:schemeClr val="tx2">
                    <a:lumMod val="50000"/>
                  </a:schemeClr>
                </a:solidFill>
                <a:latin typeface="+mj-lt"/>
              </a:rPr>
              <a:t>If an indicator is determined to be fully implemented, the team must provide:</a:t>
            </a:r>
          </a:p>
          <a:p>
            <a:pPr marL="285750" indent="-285750" eaLnBrk="1" fontAlgn="auto" hangingPunct="1">
              <a:spcBef>
                <a:spcPts val="0"/>
              </a:spcBef>
              <a:spcAft>
                <a:spcPts val="600"/>
              </a:spcAft>
              <a:buFont typeface="Wingdings" pitchFamily="2" charset="2"/>
              <a:buChar char="ü"/>
              <a:defRPr/>
            </a:pPr>
            <a:r>
              <a:rPr lang="en-US" dirty="0">
                <a:solidFill>
                  <a:schemeClr val="tx2">
                    <a:lumMod val="50000"/>
                  </a:schemeClr>
                </a:solidFill>
                <a:latin typeface="+mj-lt"/>
              </a:rPr>
              <a:t>Evidence of full implementation</a:t>
            </a:r>
          </a:p>
          <a:p>
            <a:pPr marL="285750" indent="-285750" eaLnBrk="1" fontAlgn="auto" hangingPunct="1">
              <a:spcBef>
                <a:spcPts val="0"/>
              </a:spcBef>
              <a:spcAft>
                <a:spcPts val="600"/>
              </a:spcAft>
              <a:buFont typeface="Wingdings" pitchFamily="2" charset="2"/>
              <a:buChar char="ü"/>
              <a:defRPr/>
            </a:pPr>
            <a:r>
              <a:rPr lang="en-US" dirty="0">
                <a:solidFill>
                  <a:schemeClr val="tx2">
                    <a:lumMod val="50000"/>
                  </a:schemeClr>
                </a:solidFill>
                <a:latin typeface="+mj-lt"/>
              </a:rPr>
              <a:t>Description of sustainability efforts</a:t>
            </a:r>
          </a:p>
        </p:txBody>
      </p:sp>
      <p:sp>
        <p:nvSpPr>
          <p:cNvPr id="29701" name="TextBox 8"/>
          <p:cNvSpPr txBox="1">
            <a:spLocks noChangeArrowheads="1"/>
          </p:cNvSpPr>
          <p:nvPr/>
        </p:nvSpPr>
        <p:spPr bwMode="auto">
          <a:xfrm>
            <a:off x="55563" y="4851400"/>
            <a:ext cx="9067800" cy="584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orbel" panose="020B0503020204020204" pitchFamily="34" charset="0"/>
              </a:defRPr>
            </a:lvl1pPr>
            <a:lvl2pPr marL="742950" indent="-285750">
              <a:spcBef>
                <a:spcPct val="20000"/>
              </a:spcBef>
              <a:buFont typeface="Arial" panose="020B0604020202020204" pitchFamily="34" charset="0"/>
              <a:buChar char="–"/>
              <a:defRPr sz="2800">
                <a:solidFill>
                  <a:schemeClr val="tx1"/>
                </a:solidFill>
                <a:latin typeface="Corbel" panose="020B0503020204020204" pitchFamily="34" charset="0"/>
              </a:defRPr>
            </a:lvl2pPr>
            <a:lvl3pPr marL="1143000" indent="-228600">
              <a:spcBef>
                <a:spcPct val="20000"/>
              </a:spcBef>
              <a:buFont typeface="Arial" panose="020B0604020202020204" pitchFamily="34" charset="0"/>
              <a:buChar char="•"/>
              <a:defRPr sz="2400">
                <a:solidFill>
                  <a:schemeClr val="tx1"/>
                </a:solidFill>
                <a:latin typeface="Corbel" panose="020B0503020204020204" pitchFamily="34" charset="0"/>
              </a:defRPr>
            </a:lvl3pPr>
            <a:lvl4pPr marL="1600200" indent="-228600">
              <a:spcBef>
                <a:spcPct val="20000"/>
              </a:spcBef>
              <a:buFont typeface="Arial" panose="020B0604020202020204" pitchFamily="34" charset="0"/>
              <a:buChar char="–"/>
              <a:defRPr sz="2000">
                <a:solidFill>
                  <a:schemeClr val="tx1"/>
                </a:solidFill>
                <a:latin typeface="Corbel" panose="020B0503020204020204" pitchFamily="34" charset="0"/>
              </a:defRPr>
            </a:lvl4pPr>
            <a:lvl5pPr marL="2057400" indent="-228600">
              <a:spcBef>
                <a:spcPct val="20000"/>
              </a:spcBef>
              <a:buFont typeface="Arial" panose="020B0604020202020204" pitchFamily="34" charset="0"/>
              <a:buChar char="»"/>
              <a:defRPr sz="2000">
                <a:solidFill>
                  <a:schemeClr val="tx1"/>
                </a:solidFill>
                <a:latin typeface="Corbel" panose="020B050302020402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orbel" panose="020B0503020204020204" pitchFamily="34" charset="0"/>
              </a:defRPr>
            </a:lvl9pPr>
          </a:lstStyle>
          <a:p>
            <a:pPr algn="ctr" eaLnBrk="1" hangingPunct="1">
              <a:spcBef>
                <a:spcPct val="0"/>
              </a:spcBef>
              <a:buFontTx/>
              <a:buNone/>
            </a:pPr>
            <a:r>
              <a:rPr lang="en-US" altLang="en-US" sz="1400" b="1" i="1">
                <a:solidFill>
                  <a:srgbClr val="FF0000"/>
                </a:solidFill>
              </a:rPr>
              <a:t>*Indicators marked as fully implemented or not a priority will not move into the planning process.</a:t>
            </a:r>
          </a:p>
          <a:p>
            <a:pPr algn="ctr" eaLnBrk="1" hangingPunct="1">
              <a:spcBef>
                <a:spcPct val="0"/>
              </a:spcBef>
              <a:buFontTx/>
              <a:buNone/>
            </a:pPr>
            <a:endParaRPr lang="en-US" altLang="en-US" sz="1800" b="1" i="1">
              <a:solidFill>
                <a:srgbClr val="FF0000"/>
              </a:solidFill>
            </a:endParaRPr>
          </a:p>
        </p:txBody>
      </p:sp>
      <p:pic>
        <p:nvPicPr>
          <p:cNvPr id="3" name="Audio 2">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pic>
        <p:nvPicPr>
          <p:cNvPr id="2" name="Picture 1"/>
          <p:cNvPicPr>
            <a:picLocks noChangeAspect="1"/>
          </p:cNvPicPr>
          <p:nvPr/>
        </p:nvPicPr>
        <p:blipFill>
          <a:blip r:embed="rId6"/>
          <a:stretch>
            <a:fillRect/>
          </a:stretch>
        </p:blipFill>
        <p:spPr>
          <a:xfrm>
            <a:off x="1456553" y="824474"/>
            <a:ext cx="6265817" cy="2542026"/>
          </a:xfrm>
          <a:prstGeom prst="rect">
            <a:avLst/>
          </a:prstGeom>
          <a:ln>
            <a:noFill/>
          </a:ln>
          <a:effectLst>
            <a:outerShdw blurRad="190500" algn="tl" rotWithShape="0">
              <a:srgbClr val="000000">
                <a:alpha val="70000"/>
              </a:srgbClr>
            </a:outerShdw>
          </a:effectLst>
        </p:spPr>
      </p:pic>
    </p:spTree>
  </p:cSld>
  <p:clrMapOvr>
    <a:masterClrMapping/>
  </p:clrMapOvr>
  <mc:AlternateContent xmlns:mc="http://schemas.openxmlformats.org/markup-compatibility/2006" xmlns:p14="http://schemas.microsoft.com/office/powerpoint/2010/main">
    <mc:Choice Requires="p14">
      <p:transition spd="slow" p14:dur="2000" advTm="36559"/>
    </mc:Choice>
    <mc:Fallback xmlns="">
      <p:transition spd="slow" advTm="36559"/>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3"/>
                </p:tgtEl>
              </p:cMediaNode>
            </p:audio>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13159" y="133350"/>
            <a:ext cx="6400800" cy="1130300"/>
          </a:xfrm>
        </p:spPr>
        <p:txBody>
          <a:bodyPr>
            <a:normAutofit/>
          </a:bodyPr>
          <a:lstStyle/>
          <a:p>
            <a:pPr algn="l"/>
            <a:r>
              <a:rPr lang="en-US" sz="2400" b="1" dirty="0">
                <a:solidFill>
                  <a:srgbClr val="C00000"/>
                </a:solidFill>
              </a:rPr>
              <a:t>LEARNING TOGETHER</a:t>
            </a:r>
          </a:p>
        </p:txBody>
      </p:sp>
      <p:sp>
        <p:nvSpPr>
          <p:cNvPr id="3" name="Text Placeholder 2"/>
          <p:cNvSpPr>
            <a:spLocks noGrp="1"/>
          </p:cNvSpPr>
          <p:nvPr>
            <p:ph idx="1"/>
          </p:nvPr>
        </p:nvSpPr>
        <p:spPr>
          <a:xfrm>
            <a:off x="513158" y="1123950"/>
            <a:ext cx="7945042" cy="3352800"/>
          </a:xfrm>
        </p:spPr>
        <p:txBody>
          <a:bodyPr>
            <a:noAutofit/>
          </a:bodyPr>
          <a:lstStyle/>
          <a:p>
            <a:pPr marL="152400" indent="0">
              <a:buNone/>
            </a:pPr>
            <a:r>
              <a:rPr lang="en-US" sz="2400" dirty="0"/>
              <a:t>In this module we will learn how one Leadership Team—</a:t>
            </a:r>
          </a:p>
          <a:p>
            <a:r>
              <a:rPr lang="en-US" sz="2400" dirty="0"/>
              <a:t>Engages in </a:t>
            </a:r>
            <a:r>
              <a:rPr lang="en-US" sz="2400" dirty="0" smtClean="0"/>
              <a:t>the assessing an indicator </a:t>
            </a:r>
            <a:r>
              <a:rPr lang="en-US" sz="2400" dirty="0"/>
              <a:t>process</a:t>
            </a:r>
          </a:p>
          <a:p>
            <a:r>
              <a:rPr lang="en-US" sz="2400" dirty="0" smtClean="0"/>
              <a:t>Deconstructs the indicator language</a:t>
            </a:r>
            <a:endParaRPr lang="en-US" sz="2400" dirty="0"/>
          </a:p>
          <a:p>
            <a:r>
              <a:rPr lang="en-US" sz="2400" dirty="0" smtClean="0"/>
              <a:t>Close reads a Wise Way </a:t>
            </a:r>
          </a:p>
          <a:p>
            <a:r>
              <a:rPr lang="en-US" sz="2400" dirty="0" smtClean="0"/>
              <a:t>Models a culture of candor</a:t>
            </a:r>
            <a:endParaRPr lang="en-US" sz="2400" dirty="0"/>
          </a:p>
          <a:p>
            <a:r>
              <a:rPr lang="en-US" sz="2400" dirty="0" smtClean="0"/>
              <a:t>Identifies the evidence present in a fully developed indicator</a:t>
            </a:r>
            <a:endParaRPr lang="en-US" sz="2400" dirty="0"/>
          </a:p>
        </p:txBody>
      </p:sp>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3948783882"/>
      </p:ext>
    </p:extLst>
  </p:cSld>
  <p:clrMapOvr>
    <a:masterClrMapping/>
  </p:clrMapOvr>
  <mc:AlternateContent xmlns:mc="http://schemas.openxmlformats.org/markup-compatibility/2006" xmlns:p14="http://schemas.microsoft.com/office/powerpoint/2010/main">
    <mc:Choice Requires="p14">
      <p:transition spd="slow" p14:dur="2000" advTm="27888"/>
    </mc:Choice>
    <mc:Fallback xmlns="">
      <p:transition spd="slow" advTm="2788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Autofit/>
          </a:bodyPr>
          <a:lstStyle/>
          <a:p>
            <a:r>
              <a:rPr lang="en-US" sz="3600" dirty="0" smtClean="0"/>
              <a:t>Fully Implemented?</a:t>
            </a:r>
            <a:br>
              <a:rPr lang="en-US" sz="3600" dirty="0" smtClean="0"/>
            </a:br>
            <a:r>
              <a:rPr lang="en-US" sz="3600" dirty="0" smtClean="0"/>
              <a:t>Where’s the </a:t>
            </a:r>
            <a:r>
              <a:rPr lang="en-US" sz="3600" b="1" dirty="0" smtClean="0"/>
              <a:t>evidence</a:t>
            </a:r>
            <a:r>
              <a:rPr lang="en-US" sz="3600" dirty="0" smtClean="0"/>
              <a:t>?</a:t>
            </a:r>
            <a:endParaRPr lang="en-US" sz="3600" dirty="0"/>
          </a:p>
        </p:txBody>
      </p:sp>
      <p:sp>
        <p:nvSpPr>
          <p:cNvPr id="3" name="Content Placeholder 2"/>
          <p:cNvSpPr>
            <a:spLocks noGrp="1"/>
          </p:cNvSpPr>
          <p:nvPr>
            <p:ph idx="1"/>
          </p:nvPr>
        </p:nvSpPr>
        <p:spPr>
          <a:xfrm>
            <a:off x="457200" y="1276350"/>
            <a:ext cx="8229600" cy="3810000"/>
          </a:xfrm>
        </p:spPr>
        <p:txBody>
          <a:bodyPr/>
          <a:lstStyle/>
          <a:p>
            <a:r>
              <a:rPr lang="en-US" sz="3600" dirty="0" smtClean="0"/>
              <a:t>Behavioral</a:t>
            </a:r>
          </a:p>
          <a:p>
            <a:pPr lvl="1"/>
            <a:r>
              <a:rPr lang="en-US" sz="3600" dirty="0" smtClean="0"/>
              <a:t>Visible</a:t>
            </a:r>
            <a:endParaRPr lang="en-US" sz="3600" dirty="0"/>
          </a:p>
          <a:p>
            <a:pPr lvl="1"/>
            <a:r>
              <a:rPr lang="en-US" sz="3600" dirty="0" smtClean="0"/>
              <a:t>Tangible</a:t>
            </a:r>
          </a:p>
          <a:p>
            <a:pPr marL="0" indent="0">
              <a:buNone/>
            </a:pPr>
            <a:endParaRPr lang="en-US" dirty="0" smtClean="0"/>
          </a:p>
          <a:p>
            <a:endParaRPr lang="en-US"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
        <p:nvSpPr>
          <p:cNvPr id="6" name="Rectangle 5"/>
          <p:cNvSpPr/>
          <p:nvPr/>
        </p:nvSpPr>
        <p:spPr>
          <a:xfrm>
            <a:off x="3718382" y="4016670"/>
            <a:ext cx="4572000" cy="586827"/>
          </a:xfrm>
          <a:prstGeom prst="rect">
            <a:avLst/>
          </a:prstGeom>
        </p:spPr>
        <p:txBody>
          <a:bodyPr>
            <a:spAutoFit/>
          </a:bodyPr>
          <a:lstStyle/>
          <a:p>
            <a:pPr marL="257175" indent="-242888">
              <a:lnSpc>
                <a:spcPct val="80000"/>
              </a:lnSpc>
              <a:spcBef>
                <a:spcPts val="405"/>
              </a:spcBef>
              <a:buClr>
                <a:schemeClr val="dk1"/>
              </a:buClr>
              <a:buSzPct val="100000"/>
              <a:buFont typeface="Arial"/>
              <a:buChar char="•"/>
            </a:pPr>
            <a:endParaRPr lang="en-US" dirty="0">
              <a:solidFill>
                <a:schemeClr val="dk1"/>
              </a:solidFill>
              <a:latin typeface="Calibri"/>
              <a:ea typeface="Calibri"/>
              <a:cs typeface="Calibri"/>
              <a:sym typeface="Calibri"/>
            </a:endParaRPr>
          </a:p>
          <a:p>
            <a:pPr marL="1643063" lvl="5" indent="0">
              <a:lnSpc>
                <a:spcPct val="80000"/>
              </a:lnSpc>
              <a:spcBef>
                <a:spcPts val="405"/>
              </a:spcBef>
              <a:buSzPct val="100000"/>
              <a:buNone/>
            </a:pPr>
            <a:r>
              <a:rPr lang="en-US" dirty="0">
                <a:solidFill>
                  <a:schemeClr val="dk1"/>
                </a:solidFill>
                <a:latin typeface="Calibri"/>
                <a:ea typeface="Calibri"/>
                <a:cs typeface="Calibri"/>
                <a:sym typeface="Calibri"/>
              </a:rPr>
              <a:t>Click to restart after activity.</a:t>
            </a:r>
            <a:endParaRPr lang="en-US" dirty="0">
              <a:solidFill>
                <a:srgbClr val="FF0000"/>
              </a:solidFill>
              <a:latin typeface="Calibri"/>
              <a:ea typeface="Calibri"/>
              <a:cs typeface="Calibri"/>
              <a:sym typeface="Calibri"/>
            </a:endParaRPr>
          </a:p>
        </p:txBody>
      </p:sp>
    </p:spTree>
    <p:extLst>
      <p:ext uri="{BB962C8B-B14F-4D97-AF65-F5344CB8AC3E}">
        <p14:creationId xmlns:p14="http://schemas.microsoft.com/office/powerpoint/2010/main" val="49550656"/>
      </p:ext>
    </p:extLst>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childTnLst>
                          </p:cTn>
                        </p:par>
                        <p:par>
                          <p:cTn id="7" fill="hold">
                            <p:stCondLst>
                              <p:cond delay="0"/>
                            </p:stCondLst>
                            <p:childTnLst>
                              <p:par>
                                <p:cTn id="8" presetID="1" presetClass="entr" presetSubtype="0" fill="hold" nodeType="afterEffect">
                                  <p:stCondLst>
                                    <p:cond delay="1000"/>
                                  </p:stCondLst>
                                  <p:childTnLst>
                                    <p:set>
                                      <p:cBhvr>
                                        <p:cTn id="9" dur="1" fill="hold">
                                          <p:stCondLst>
                                            <p:cond delay="0"/>
                                          </p:stCondLst>
                                        </p:cTn>
                                        <p:tgtEl>
                                          <p:spTgt spid="3">
                                            <p:txEl>
                                              <p:pRg st="0" end="0"/>
                                            </p:txEl>
                                          </p:spTgt>
                                        </p:tgtEl>
                                        <p:attrNameLst>
                                          <p:attrName>style.visibility</p:attrName>
                                        </p:attrNameLst>
                                      </p:cBhvr>
                                      <p:to>
                                        <p:strVal val="visible"/>
                                      </p:to>
                                    </p:set>
                                  </p:childTnLst>
                                </p:cTn>
                              </p:par>
                            </p:childTnLst>
                          </p:cTn>
                        </p:par>
                        <p:par>
                          <p:cTn id="10" fill="hold">
                            <p:stCondLst>
                              <p:cond delay="1000"/>
                            </p:stCondLst>
                            <p:childTnLst>
                              <p:par>
                                <p:cTn id="11" presetID="1" presetClass="entr" presetSubtype="0" fill="hold" nodeType="afterEffect">
                                  <p:stCondLst>
                                    <p:cond delay="1000"/>
                                  </p:stCondLst>
                                  <p:childTnLst>
                                    <p:set>
                                      <p:cBhvr>
                                        <p:cTn id="12" dur="1" fill="hold">
                                          <p:stCondLst>
                                            <p:cond delay="0"/>
                                          </p:stCondLst>
                                        </p:cTn>
                                        <p:tgtEl>
                                          <p:spTgt spid="3">
                                            <p:txEl>
                                              <p:pRg st="1" end="1"/>
                                            </p:txEl>
                                          </p:spTgt>
                                        </p:tgtEl>
                                        <p:attrNameLst>
                                          <p:attrName>style.visibility</p:attrName>
                                        </p:attrNameLst>
                                      </p:cBhvr>
                                      <p:to>
                                        <p:strVal val="visible"/>
                                      </p:to>
                                    </p:set>
                                  </p:childTnLst>
                                </p:cTn>
                              </p:par>
                            </p:childTnLst>
                          </p:cTn>
                        </p:par>
                        <p:par>
                          <p:cTn id="13" fill="hold">
                            <p:stCondLst>
                              <p:cond delay="2000"/>
                            </p:stCondLst>
                            <p:childTnLst>
                              <p:par>
                                <p:cTn id="14" presetID="1" presetClass="entr" presetSubtype="0" fill="hold" nodeType="afterEffect">
                                  <p:stCondLst>
                                    <p:cond delay="1000"/>
                                  </p:stCondLst>
                                  <p:childTnLst>
                                    <p:set>
                                      <p:cBhvr>
                                        <p:cTn id="15"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6" fill="hold" display="0">
                  <p:stCondLst>
                    <p:cond delay="indefinite"/>
                  </p:stCondLst>
                  <p:endCondLst>
                    <p:cond evt="onStopAudio" delay="0">
                      <p:tgtEl>
                        <p:sldTgt/>
                      </p:tgtEl>
                    </p:cond>
                  </p:endCondLst>
                </p:cTn>
                <p:tgtEl>
                  <p:spTgt spid="5"/>
                </p:tgtEl>
              </p:cMediaNode>
            </p:audio>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200" b="1" dirty="0" smtClean="0"/>
              <a:t>Activity 3</a:t>
            </a:r>
            <a:br>
              <a:rPr lang="en-US" sz="3200" b="1" dirty="0" smtClean="0"/>
            </a:br>
            <a:r>
              <a:rPr lang="en-US" sz="3200" b="1" dirty="0" smtClean="0"/>
              <a:t>Let’s Revisit the Wise Way</a:t>
            </a:r>
            <a:endParaRPr lang="en-US" sz="3200" b="1" dirty="0"/>
          </a:p>
        </p:txBody>
      </p:sp>
      <p:sp>
        <p:nvSpPr>
          <p:cNvPr id="3" name="Content Placeholder 2"/>
          <p:cNvSpPr>
            <a:spLocks noGrp="1"/>
          </p:cNvSpPr>
          <p:nvPr>
            <p:ph idx="1"/>
          </p:nvPr>
        </p:nvSpPr>
        <p:spPr>
          <a:xfrm>
            <a:off x="381000" y="916009"/>
            <a:ext cx="8229600" cy="3394075"/>
          </a:xfrm>
        </p:spPr>
        <p:txBody>
          <a:bodyPr>
            <a:normAutofit/>
          </a:bodyPr>
          <a:lstStyle/>
          <a:p>
            <a:r>
              <a:rPr lang="en-US" sz="2800" dirty="0" smtClean="0"/>
              <a:t>With your tablemates, use the Wise Way to generate a list of  the visible, tangible and/or behavioral evidence needed in order to mark this indicator “fully implemented”.</a:t>
            </a:r>
            <a:endParaRPr lang="en-US" sz="2800" dirty="0"/>
          </a:p>
        </p:txBody>
      </p:sp>
      <p:sp>
        <p:nvSpPr>
          <p:cNvPr id="4" name="Rectangle 3"/>
          <p:cNvSpPr/>
          <p:nvPr/>
        </p:nvSpPr>
        <p:spPr>
          <a:xfrm>
            <a:off x="3718382" y="4016670"/>
            <a:ext cx="4572000" cy="586827"/>
          </a:xfrm>
          <a:prstGeom prst="rect">
            <a:avLst/>
          </a:prstGeom>
        </p:spPr>
        <p:txBody>
          <a:bodyPr>
            <a:spAutoFit/>
          </a:bodyPr>
          <a:lstStyle/>
          <a:p>
            <a:pPr marL="257175" indent="-242888">
              <a:lnSpc>
                <a:spcPct val="80000"/>
              </a:lnSpc>
              <a:spcBef>
                <a:spcPts val="405"/>
              </a:spcBef>
              <a:buClr>
                <a:schemeClr val="dk1"/>
              </a:buClr>
              <a:buSzPct val="100000"/>
              <a:buFont typeface="Arial"/>
              <a:buChar char="•"/>
            </a:pPr>
            <a:endParaRPr lang="en-US" dirty="0">
              <a:solidFill>
                <a:schemeClr val="dk1"/>
              </a:solidFill>
              <a:latin typeface="Calibri"/>
              <a:ea typeface="Calibri"/>
              <a:cs typeface="Calibri"/>
              <a:sym typeface="Calibri"/>
            </a:endParaRPr>
          </a:p>
          <a:p>
            <a:pPr marL="1643063" lvl="5" indent="0">
              <a:lnSpc>
                <a:spcPct val="80000"/>
              </a:lnSpc>
              <a:spcBef>
                <a:spcPts val="405"/>
              </a:spcBef>
              <a:buSzPct val="100000"/>
              <a:buNone/>
            </a:pPr>
            <a:r>
              <a:rPr lang="en-US" dirty="0">
                <a:solidFill>
                  <a:schemeClr val="dk1"/>
                </a:solidFill>
                <a:latin typeface="Calibri"/>
                <a:ea typeface="Calibri"/>
                <a:cs typeface="Calibri"/>
                <a:sym typeface="Calibri"/>
              </a:rPr>
              <a:t>Click to restart after activity.</a:t>
            </a:r>
            <a:endParaRPr lang="en-US" dirty="0">
              <a:solidFill>
                <a:srgbClr val="FF0000"/>
              </a:solidFill>
              <a:latin typeface="Calibri"/>
              <a:ea typeface="Calibri"/>
              <a:cs typeface="Calibri"/>
              <a:sym typeface="Calibri"/>
            </a:endParaRPr>
          </a:p>
        </p:txBody>
      </p:sp>
      <p:pic>
        <p:nvPicPr>
          <p:cNvPr id="9" name="Audio 8">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059469073"/>
      </p:ext>
    </p:extLst>
  </p:cSld>
  <p:clrMapOvr>
    <a:masterClrMapping/>
  </p:clrMapOvr>
  <mc:AlternateContent xmlns:mc="http://schemas.openxmlformats.org/markup-compatibility/2006">
    <mc:Choice xmlns:p14="http://schemas.microsoft.com/office/powerpoint/2010/main" Requires="p14">
      <p:transition spd="slow" p14:dur="2000"/>
    </mc:Choice>
    <mc:Fallback>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9"/>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9"/>
                </p:tgtEl>
              </p:cMediaNode>
            </p:audio>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9050"/>
            <a:ext cx="6400800" cy="1130300"/>
          </a:xfrm>
        </p:spPr>
        <p:txBody>
          <a:bodyPr>
            <a:normAutofit/>
          </a:bodyPr>
          <a:lstStyle/>
          <a:p>
            <a:pPr algn="l"/>
            <a:r>
              <a:rPr lang="en-US" sz="3200" b="1" dirty="0" smtClean="0">
                <a:solidFill>
                  <a:srgbClr val="C00000"/>
                </a:solidFill>
              </a:rPr>
              <a:t>What We Learned Together</a:t>
            </a:r>
            <a:endParaRPr lang="en-US" sz="3200" b="1" dirty="0">
              <a:solidFill>
                <a:srgbClr val="C00000"/>
              </a:solidFill>
            </a:endParaRPr>
          </a:p>
        </p:txBody>
      </p:sp>
      <p:sp>
        <p:nvSpPr>
          <p:cNvPr id="3" name="Text Placeholder 2"/>
          <p:cNvSpPr>
            <a:spLocks noGrp="1"/>
          </p:cNvSpPr>
          <p:nvPr>
            <p:ph idx="1"/>
          </p:nvPr>
        </p:nvSpPr>
        <p:spPr>
          <a:xfrm>
            <a:off x="513158" y="1123950"/>
            <a:ext cx="8173641" cy="3810000"/>
          </a:xfrm>
        </p:spPr>
        <p:txBody>
          <a:bodyPr>
            <a:noAutofit/>
          </a:bodyPr>
          <a:lstStyle/>
          <a:p>
            <a:pPr marL="152400" indent="0">
              <a:buNone/>
            </a:pPr>
            <a:r>
              <a:rPr lang="en-US" sz="2400" dirty="0"/>
              <a:t>In this module </a:t>
            </a:r>
            <a:r>
              <a:rPr lang="en-US" sz="2400" dirty="0" smtClean="0"/>
              <a:t>we learned </a:t>
            </a:r>
            <a:r>
              <a:rPr lang="en-US" sz="2400" dirty="0"/>
              <a:t>how </a:t>
            </a:r>
            <a:r>
              <a:rPr lang="en-US" sz="2400" dirty="0" smtClean="0"/>
              <a:t>one Leadership </a:t>
            </a:r>
            <a:r>
              <a:rPr lang="en-US" sz="2400" dirty="0"/>
              <a:t>Team</a:t>
            </a:r>
            <a:r>
              <a:rPr lang="en-US" sz="2400" dirty="0" smtClean="0"/>
              <a:t>—</a:t>
            </a:r>
            <a:endParaRPr lang="en-US" sz="2400" dirty="0"/>
          </a:p>
          <a:p>
            <a:r>
              <a:rPr lang="en-US" sz="2400" dirty="0" smtClean="0"/>
              <a:t>Engaged </a:t>
            </a:r>
            <a:r>
              <a:rPr lang="en-US" sz="2400" dirty="0"/>
              <a:t>in </a:t>
            </a:r>
            <a:r>
              <a:rPr lang="en-US" sz="2400" dirty="0" smtClean="0"/>
              <a:t>the assessing an indicator </a:t>
            </a:r>
            <a:r>
              <a:rPr lang="en-US" sz="2400" dirty="0"/>
              <a:t>process</a:t>
            </a:r>
          </a:p>
          <a:p>
            <a:r>
              <a:rPr lang="en-US" sz="2400" dirty="0" smtClean="0"/>
              <a:t>Deconstructed the indicator language</a:t>
            </a:r>
            <a:endParaRPr lang="en-US" sz="2400" dirty="0"/>
          </a:p>
          <a:p>
            <a:r>
              <a:rPr lang="en-US" sz="2400" dirty="0" smtClean="0"/>
              <a:t>Close read a Wise Way </a:t>
            </a:r>
          </a:p>
          <a:p>
            <a:r>
              <a:rPr lang="en-US" sz="2400" dirty="0" smtClean="0"/>
              <a:t>Modeled a culture of candor</a:t>
            </a:r>
          </a:p>
          <a:p>
            <a:r>
              <a:rPr lang="en-US" sz="2400" dirty="0" smtClean="0"/>
              <a:t>Identified the evidence needed to declare an indicator fully developed </a:t>
            </a:r>
            <a:endParaRPr lang="en-US" sz="2400" dirty="0"/>
          </a:p>
        </p:txBody>
      </p:sp>
      <p:pic>
        <p:nvPicPr>
          <p:cNvPr id="4" name="Audio 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849156837"/>
      </p:ext>
    </p:extLst>
  </p:cSld>
  <p:clrMapOvr>
    <a:masterClrMapping/>
  </p:clrMapOvr>
  <mc:AlternateContent xmlns:mc="http://schemas.openxmlformats.org/markup-compatibility/2006" xmlns:p14="http://schemas.microsoft.com/office/powerpoint/2010/main">
    <mc:Choice Requires="p14">
      <p:transition spd="slow" p14:dur="2000" advTm="29048"/>
    </mc:Choice>
    <mc:Fallback xmlns="">
      <p:transition spd="slow" advTm="29048"/>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4"/>
                </p:tgtEl>
              </p:cMediaNode>
            </p:audio>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89"/>
        <p:cNvGrpSpPr/>
        <p:nvPr/>
      </p:nvGrpSpPr>
      <p:grpSpPr>
        <a:xfrm>
          <a:off x="0" y="0"/>
          <a:ext cx="0" cy="0"/>
          <a:chOff x="0" y="0"/>
          <a:chExt cx="0" cy="0"/>
        </a:xfrm>
      </p:grpSpPr>
      <p:pic>
        <p:nvPicPr>
          <p:cNvPr id="4" name="Shape 90"/>
          <p:cNvPicPr preferRelativeResize="0"/>
          <p:nvPr/>
        </p:nvPicPr>
        <p:blipFill>
          <a:blip r:embed="rId5">
            <a:alphaModFix/>
          </a:blip>
          <a:stretch>
            <a:fillRect/>
          </a:stretch>
        </p:blipFill>
        <p:spPr>
          <a:xfrm>
            <a:off x="381000" y="1123950"/>
            <a:ext cx="3810000" cy="2895600"/>
          </a:xfrm>
          <a:prstGeom prst="rect">
            <a:avLst/>
          </a:prstGeom>
          <a:ln w="88900" cap="sq" cmpd="thickThin">
            <a:solidFill>
              <a:srgbClr val="000000"/>
            </a:solidFill>
            <a:prstDash val="solid"/>
            <a:miter lim="800000"/>
          </a:ln>
          <a:effectLst>
            <a:innerShdw blurRad="76200">
              <a:srgbClr val="000000"/>
            </a:innerShdw>
          </a:effectLst>
        </p:spPr>
      </p:pic>
      <p:sp>
        <p:nvSpPr>
          <p:cNvPr id="5" name="TextBox 4"/>
          <p:cNvSpPr txBox="1"/>
          <p:nvPr/>
        </p:nvSpPr>
        <p:spPr>
          <a:xfrm>
            <a:off x="304800" y="438150"/>
            <a:ext cx="3962400" cy="369332"/>
          </a:xfrm>
          <a:prstGeom prst="rect">
            <a:avLst/>
          </a:prstGeom>
          <a:noFill/>
        </p:spPr>
        <p:txBody>
          <a:bodyPr wrap="square" rtlCol="0">
            <a:spAutoFit/>
          </a:bodyPr>
          <a:lstStyle/>
          <a:p>
            <a:pPr algn="ctr"/>
            <a:r>
              <a:rPr lang="en-US" dirty="0" smtClean="0">
                <a:solidFill>
                  <a:schemeClr val="bg1"/>
                </a:solidFill>
              </a:rPr>
              <a:t>High Point Elementary School</a:t>
            </a:r>
            <a:endParaRPr lang="en-US" dirty="0">
              <a:solidFill>
                <a:schemeClr val="bg1"/>
              </a:solidFill>
            </a:endParaRPr>
          </a:p>
        </p:txBody>
      </p:sp>
      <p:sp>
        <p:nvSpPr>
          <p:cNvPr id="6" name="TextBox 5"/>
          <p:cNvSpPr txBox="1"/>
          <p:nvPr/>
        </p:nvSpPr>
        <p:spPr>
          <a:xfrm>
            <a:off x="4435887" y="1417588"/>
            <a:ext cx="3962400" cy="2308324"/>
          </a:xfrm>
          <a:prstGeom prst="rect">
            <a:avLst/>
          </a:prstGeom>
          <a:noFill/>
        </p:spPr>
        <p:txBody>
          <a:bodyPr wrap="square" rtlCol="0">
            <a:spAutoFit/>
          </a:bodyPr>
          <a:lstStyle/>
          <a:p>
            <a:r>
              <a:rPr lang="en-US" dirty="0" smtClean="0">
                <a:solidFill>
                  <a:schemeClr val="bg1"/>
                </a:solidFill>
              </a:rPr>
              <a:t>Leadership Team members:</a:t>
            </a:r>
          </a:p>
          <a:p>
            <a:endParaRPr lang="en-US" dirty="0">
              <a:solidFill>
                <a:schemeClr val="bg1"/>
              </a:solidFill>
            </a:endParaRPr>
          </a:p>
          <a:p>
            <a:pPr marL="285750" indent="-285750">
              <a:buFont typeface="Arial" panose="020B0604020202020204" pitchFamily="34" charset="0"/>
              <a:buChar char="•"/>
            </a:pPr>
            <a:r>
              <a:rPr lang="en-US" dirty="0" smtClean="0">
                <a:solidFill>
                  <a:schemeClr val="bg1"/>
                </a:solidFill>
              </a:rPr>
              <a:t>Principal</a:t>
            </a:r>
          </a:p>
          <a:p>
            <a:pPr marL="285750" indent="-285750">
              <a:buFont typeface="Arial" panose="020B0604020202020204" pitchFamily="34" charset="0"/>
              <a:buChar char="•"/>
            </a:pPr>
            <a:r>
              <a:rPr lang="en-US" dirty="0" smtClean="0">
                <a:solidFill>
                  <a:schemeClr val="bg1"/>
                </a:solidFill>
              </a:rPr>
              <a:t>Indistar Process Manager</a:t>
            </a:r>
          </a:p>
          <a:p>
            <a:pPr marL="285750" indent="-285750">
              <a:buFont typeface="Arial" panose="020B0604020202020204" pitchFamily="34" charset="0"/>
              <a:buChar char="•"/>
            </a:pPr>
            <a:r>
              <a:rPr lang="en-US" dirty="0" smtClean="0">
                <a:solidFill>
                  <a:schemeClr val="bg1"/>
                </a:solidFill>
              </a:rPr>
              <a:t>Teacher from each grade-level</a:t>
            </a:r>
          </a:p>
          <a:p>
            <a:pPr marL="285750" indent="-285750">
              <a:buFont typeface="Arial" panose="020B0604020202020204" pitchFamily="34" charset="0"/>
              <a:buChar char="•"/>
            </a:pPr>
            <a:r>
              <a:rPr lang="en-US" dirty="0" smtClean="0">
                <a:solidFill>
                  <a:schemeClr val="bg1"/>
                </a:solidFill>
              </a:rPr>
              <a:t>Special Education Teacher</a:t>
            </a:r>
          </a:p>
          <a:p>
            <a:pPr marL="285750" indent="-285750">
              <a:buFont typeface="Arial" panose="020B0604020202020204" pitchFamily="34" charset="0"/>
              <a:buChar char="•"/>
            </a:pPr>
            <a:r>
              <a:rPr lang="en-US" dirty="0" smtClean="0">
                <a:solidFill>
                  <a:schemeClr val="bg1"/>
                </a:solidFill>
              </a:rPr>
              <a:t>Counselor</a:t>
            </a:r>
          </a:p>
          <a:p>
            <a:pPr marL="285750" indent="-285750">
              <a:buFont typeface="Arial" panose="020B0604020202020204" pitchFamily="34" charset="0"/>
              <a:buChar char="•"/>
            </a:pPr>
            <a:r>
              <a:rPr lang="en-US" dirty="0" smtClean="0">
                <a:solidFill>
                  <a:schemeClr val="bg1"/>
                </a:solidFill>
              </a:rPr>
              <a:t>Parent</a:t>
            </a:r>
            <a:endParaRPr lang="en-US" dirty="0">
              <a:solidFill>
                <a:schemeClr val="bg1"/>
              </a:solidFill>
            </a:endParaRP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extLst>
      <p:ext uri="{BB962C8B-B14F-4D97-AF65-F5344CB8AC3E}">
        <p14:creationId xmlns:p14="http://schemas.microsoft.com/office/powerpoint/2010/main" val="1585419139"/>
      </p:ext>
    </p:extLst>
  </p:cSld>
  <p:clrMapOvr>
    <a:masterClrMapping/>
  </p:clrMapOvr>
  <p:transition spd="slow" advTm="42917">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42" presetClass="entr" presetSubtype="0" fill="hold" grpId="0" nodeType="withEffect">
                                  <p:stCondLst>
                                    <p:cond delay="16000"/>
                                  </p:stCondLst>
                                  <p:childTnLst>
                                    <p:set>
                                      <p:cBhvr>
                                        <p:cTn id="8" dur="1" fill="hold">
                                          <p:stCondLst>
                                            <p:cond delay="0"/>
                                          </p:stCondLst>
                                        </p:cTn>
                                        <p:tgtEl>
                                          <p:spTgt spid="6"/>
                                        </p:tgtEl>
                                        <p:attrNameLst>
                                          <p:attrName>style.visibility</p:attrName>
                                        </p:attrNameLst>
                                      </p:cBhvr>
                                      <p:to>
                                        <p:strVal val="visible"/>
                                      </p:to>
                                    </p:set>
                                    <p:animEffect transition="in" filter="fade">
                                      <p:cBhvr>
                                        <p:cTn id="9" dur="1000"/>
                                        <p:tgtEl>
                                          <p:spTgt spid="6"/>
                                        </p:tgtEl>
                                      </p:cBhvr>
                                    </p:animEffect>
                                    <p:anim calcmode="lin" valueType="num">
                                      <p:cBhvr>
                                        <p:cTn id="10" dur="1000" fill="hold"/>
                                        <p:tgtEl>
                                          <p:spTgt spid="6"/>
                                        </p:tgtEl>
                                        <p:attrNameLst>
                                          <p:attrName>ppt_x</p:attrName>
                                        </p:attrNameLst>
                                      </p:cBhvr>
                                      <p:tavLst>
                                        <p:tav tm="0">
                                          <p:val>
                                            <p:strVal val="#ppt_x"/>
                                          </p:val>
                                        </p:tav>
                                        <p:tav tm="100000">
                                          <p:val>
                                            <p:strVal val="#ppt_x"/>
                                          </p:val>
                                        </p:tav>
                                      </p:tavLst>
                                    </p:anim>
                                    <p:anim calcmode="lin" valueType="num">
                                      <p:cBhvr>
                                        <p:cTn id="11" dur="1000" fill="hold"/>
                                        <p:tgtEl>
                                          <p:spTgt spid="6"/>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2" fill="hold" display="0">
                  <p:stCondLst>
                    <p:cond delay="indefinite"/>
                  </p:stCondLst>
                  <p:endCondLst>
                    <p:cond evt="onStopAudio" delay="0">
                      <p:tgtEl>
                        <p:sldTgt/>
                      </p:tgtEl>
                    </p:cond>
                  </p:endCondLst>
                </p:cTn>
                <p:tgtEl>
                  <p:spTgt spid="2"/>
                </p:tgtEl>
              </p:cMediaNode>
            </p:audio>
          </p:childTnLst>
        </p:cTn>
      </p:par>
    </p:tnLst>
    <p:bldLst>
      <p:bldP spid="6"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128"/>
        <p:cNvGrpSpPr/>
        <p:nvPr/>
      </p:nvGrpSpPr>
      <p:grpSpPr>
        <a:xfrm>
          <a:off x="0" y="0"/>
          <a:ext cx="0" cy="0"/>
          <a:chOff x="0" y="0"/>
          <a:chExt cx="0" cy="0"/>
        </a:xfrm>
      </p:grpSpPr>
      <p:pic>
        <p:nvPicPr>
          <p:cNvPr id="18" name="Shape 101"/>
          <p:cNvPicPr preferRelativeResize="0"/>
          <p:nvPr/>
        </p:nvPicPr>
        <p:blipFill>
          <a:blip r:embed="rId5">
            <a:alphaModFix/>
          </a:blip>
          <a:stretch>
            <a:fillRect/>
          </a:stretch>
        </p:blipFill>
        <p:spPr>
          <a:xfrm>
            <a:off x="4876800" y="285750"/>
            <a:ext cx="3962400" cy="2895600"/>
          </a:xfrm>
          <a:prstGeom prst="rect">
            <a:avLst/>
          </a:prstGeom>
          <a:ln w="88900" cap="sq" cmpd="thickThin">
            <a:solidFill>
              <a:srgbClr val="000000"/>
            </a:solidFill>
            <a:prstDash val="solid"/>
            <a:miter lim="800000"/>
          </a:ln>
          <a:effectLst>
            <a:innerShdw blurRad="76200">
              <a:srgbClr val="000000"/>
            </a:innerShdw>
          </a:effectLst>
        </p:spPr>
      </p:pic>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graphicFrame>
        <p:nvGraphicFramePr>
          <p:cNvPr id="4" name="Diagram 3"/>
          <p:cNvGraphicFramePr/>
          <p:nvPr>
            <p:extLst>
              <p:ext uri="{D42A27DB-BD31-4B8C-83A1-F6EECF244321}">
                <p14:modId xmlns:p14="http://schemas.microsoft.com/office/powerpoint/2010/main" val="3266491981"/>
              </p:ext>
            </p:extLst>
          </p:nvPr>
        </p:nvGraphicFramePr>
        <p:xfrm>
          <a:off x="-76200" y="666750"/>
          <a:ext cx="4648200" cy="3784600"/>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spTree>
    <p:extLst>
      <p:ext uri="{BB962C8B-B14F-4D97-AF65-F5344CB8AC3E}">
        <p14:creationId xmlns:p14="http://schemas.microsoft.com/office/powerpoint/2010/main" val="3312691575"/>
      </p:ext>
    </p:extLst>
  </p:cSld>
  <p:clrMapOvr>
    <a:masterClrMapping/>
  </p:clrMapOvr>
  <p:transition spd="slow" advTm="33581">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0" presetClass="entr" presetSubtype="0" fill="hold" grpId="0" nodeType="withEffect">
                                  <p:stCondLst>
                                    <p:cond delay="13000"/>
                                  </p:stCondLst>
                                  <p:childTnLst>
                                    <p:set>
                                      <p:cBhvr>
                                        <p:cTn id="8" dur="1" fill="hold">
                                          <p:stCondLst>
                                            <p:cond delay="0"/>
                                          </p:stCondLst>
                                        </p:cTn>
                                        <p:tgtEl>
                                          <p:spTgt spid="4"/>
                                        </p:tgtEl>
                                        <p:attrNameLst>
                                          <p:attrName>style.visibility</p:attrName>
                                        </p:attrNameLst>
                                      </p:cBhvr>
                                      <p:to>
                                        <p:strVal val="visible"/>
                                      </p:to>
                                    </p:set>
                                    <p:animEffect transition="in" filter="fade">
                                      <p:cBhvr>
                                        <p:cTn id="9" dur="425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0" fill="hold" display="0">
                  <p:stCondLst>
                    <p:cond delay="indefinite"/>
                  </p:stCondLst>
                  <p:endCondLst>
                    <p:cond evt="onStopAudio" delay="0">
                      <p:tgtEl>
                        <p:sldTgt/>
                      </p:tgtEl>
                    </p:cond>
                  </p:endCondLst>
                </p:cTn>
                <p:tgtEl>
                  <p:spTgt spid="2"/>
                </p:tgtEl>
              </p:cMediaNode>
            </p:audio>
          </p:childTnLst>
        </p:cTn>
      </p:par>
    </p:tnLst>
    <p:bldLst>
      <p:bldGraphic spid="4" grpId="0">
        <p:bldAsOne/>
      </p:bldGraphic>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2" name="Picture 5" descr="map.jpg"/>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05200" y="1009105"/>
            <a:ext cx="5394251" cy="3052011"/>
          </a:xfrm>
          <a:prstGeom prst="rect">
            <a:avLst/>
          </a:prstGeom>
          <a:ln w="88900" cap="sq" cmpd="thickThin">
            <a:solidFill>
              <a:srgbClr val="000000"/>
            </a:solidFill>
            <a:prstDash val="solid"/>
            <a:miter lim="800000"/>
          </a:ln>
          <a:effectLst>
            <a:innerShdw blurRad="76200">
              <a:srgbClr val="000000"/>
            </a:innerShdw>
          </a:effectLst>
          <a:extLst>
            <a:ext uri="{909E8E84-426E-40DD-AFC4-6F175D3DCCD1}">
              <a14:hiddenFill xmlns:a14="http://schemas.microsoft.com/office/drawing/2010/main">
                <a:solidFill>
                  <a:srgbClr val="FFFFFF"/>
                </a:solidFill>
              </a14:hiddenFill>
            </a:ext>
          </a:extLst>
        </p:spPr>
      </p:pic>
      <p:sp>
        <p:nvSpPr>
          <p:cNvPr id="61442" name="Rectangle 4"/>
          <p:cNvSpPr>
            <a:spLocks noGrp="1"/>
          </p:cNvSpPr>
          <p:nvPr>
            <p:ph type="ctrTitle"/>
          </p:nvPr>
        </p:nvSpPr>
        <p:spPr>
          <a:xfrm>
            <a:off x="3962400" y="-174305"/>
            <a:ext cx="7772400" cy="1103313"/>
          </a:xfrm>
        </p:spPr>
        <p:txBody>
          <a:bodyPr rtlCol="0">
            <a:normAutofit/>
          </a:bodyPr>
          <a:lstStyle/>
          <a:p>
            <a:pPr eaLnBrk="1" fontAlgn="auto" hangingPunct="1">
              <a:spcAft>
                <a:spcPts val="0"/>
              </a:spcAft>
              <a:defRPr/>
            </a:pPr>
            <a:r>
              <a:rPr lang="en-US" b="1" dirty="0" smtClean="0">
                <a:solidFill>
                  <a:srgbClr val="C00000"/>
                </a:solidFill>
              </a:rPr>
              <a:t>Where are we now?</a:t>
            </a:r>
          </a:p>
        </p:txBody>
      </p:sp>
      <p:sp>
        <p:nvSpPr>
          <p:cNvPr id="61443" name="Rectangle 5"/>
          <p:cNvSpPr>
            <a:spLocks noGrp="1"/>
          </p:cNvSpPr>
          <p:nvPr>
            <p:ph type="subTitle" idx="1"/>
          </p:nvPr>
        </p:nvSpPr>
        <p:spPr>
          <a:xfrm>
            <a:off x="3581400" y="4221309"/>
            <a:ext cx="5318051" cy="1314450"/>
          </a:xfrm>
        </p:spPr>
        <p:txBody>
          <a:bodyPr rtlCol="0">
            <a:normAutofit/>
          </a:bodyPr>
          <a:lstStyle/>
          <a:p>
            <a:pPr algn="ctr" eaLnBrk="1" fontAlgn="auto" hangingPunct="1">
              <a:spcAft>
                <a:spcPts val="0"/>
              </a:spcAft>
              <a:defRPr/>
            </a:pPr>
            <a:r>
              <a:rPr lang="en-US" sz="2400" dirty="0" smtClean="0">
                <a:solidFill>
                  <a:schemeClr val="accent1">
                    <a:lumMod val="50000"/>
                  </a:schemeClr>
                </a:solidFill>
              </a:rPr>
              <a:t>Self-Assessment…the First Step toward Improvement</a:t>
            </a:r>
          </a:p>
        </p:txBody>
      </p: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
        <p:nvSpPr>
          <p:cNvPr id="3" name="TextBox 2"/>
          <p:cNvSpPr txBox="1"/>
          <p:nvPr/>
        </p:nvSpPr>
        <p:spPr>
          <a:xfrm>
            <a:off x="228600" y="1009105"/>
            <a:ext cx="3276600" cy="3170099"/>
          </a:xfrm>
          <a:prstGeom prst="rect">
            <a:avLst/>
          </a:prstGeom>
          <a:noFill/>
        </p:spPr>
        <p:txBody>
          <a:bodyPr wrap="square" rtlCol="0">
            <a:spAutoFit/>
          </a:bodyPr>
          <a:lstStyle/>
          <a:p>
            <a:r>
              <a:rPr lang="en-US" sz="2000" b="1" u="sng" dirty="0" smtClean="0">
                <a:solidFill>
                  <a:schemeClr val="bg1"/>
                </a:solidFill>
                <a:latin typeface="Calibri" panose="020F0502020204030204" pitchFamily="34" charset="0"/>
              </a:rPr>
              <a:t>Research confirms:</a:t>
            </a:r>
          </a:p>
          <a:p>
            <a:endParaRPr lang="en-US" sz="2000" dirty="0">
              <a:solidFill>
                <a:schemeClr val="bg1"/>
              </a:solidFill>
              <a:latin typeface="Calibri" panose="020F0502020204030204" pitchFamily="34" charset="0"/>
            </a:endParaRPr>
          </a:p>
          <a:p>
            <a:pPr marL="342900" indent="-342900">
              <a:buFont typeface="+mj-lt"/>
              <a:buAutoNum type="arabicPeriod"/>
            </a:pPr>
            <a:r>
              <a:rPr lang="en-US" sz="2000" dirty="0" smtClean="0">
                <a:solidFill>
                  <a:schemeClr val="bg1"/>
                </a:solidFill>
                <a:latin typeface="Calibri" panose="020F0502020204030204" pitchFamily="34" charset="0"/>
              </a:rPr>
              <a:t>Self-assessment can promote learner responsibility and independence</a:t>
            </a:r>
          </a:p>
          <a:p>
            <a:pPr marL="342900" indent="-342900">
              <a:buFont typeface="+mj-lt"/>
              <a:buAutoNum type="arabicPeriod"/>
            </a:pPr>
            <a:endParaRPr lang="en-US" sz="2000" dirty="0">
              <a:solidFill>
                <a:schemeClr val="bg1"/>
              </a:solidFill>
              <a:latin typeface="Calibri" panose="020F0502020204030204" pitchFamily="34" charset="0"/>
            </a:endParaRPr>
          </a:p>
          <a:p>
            <a:pPr marL="342900" indent="-342900">
              <a:buFont typeface="+mj-lt"/>
              <a:buAutoNum type="arabicPeriod"/>
            </a:pPr>
            <a:r>
              <a:rPr lang="en-US" sz="2000" dirty="0" smtClean="0">
                <a:solidFill>
                  <a:schemeClr val="bg1"/>
                </a:solidFill>
                <a:latin typeface="Calibri" panose="020F0502020204030204" pitchFamily="34" charset="0"/>
              </a:rPr>
              <a:t>Self-assessment encourages a focus on process</a:t>
            </a:r>
            <a:endParaRPr lang="en-US" sz="2000" dirty="0">
              <a:solidFill>
                <a:schemeClr val="bg1"/>
              </a:solidFill>
              <a:latin typeface="Calibri" panose="020F0502020204030204" pitchFamily="34" charset="0"/>
            </a:endParaRPr>
          </a:p>
        </p:txBody>
      </p:sp>
    </p:spTree>
  </p:cSld>
  <p:clrMapOvr>
    <a:masterClrMapping/>
  </p:clrMapOvr>
  <p:transition advTm="57580"/>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par>
                                <p:cTn id="7" presetID="1" presetClass="entr" presetSubtype="0" fill="hold" grpId="0" nodeType="withEffect">
                                  <p:stCondLst>
                                    <p:cond delay="5000"/>
                                  </p:stCondLst>
                                  <p:childTnLst>
                                    <p:set>
                                      <p:cBhvr>
                                        <p:cTn id="8" dur="1" fill="hold">
                                          <p:stCondLst>
                                            <p:cond delay="999"/>
                                          </p:stCondLst>
                                        </p:cTn>
                                        <p:tgtEl>
                                          <p:spTgt spid="61443">
                                            <p:txEl>
                                              <p:pRg st="0" end="0"/>
                                            </p:txEl>
                                          </p:spTgt>
                                        </p:tgtEl>
                                        <p:attrNameLst>
                                          <p:attrName>style.visibility</p:attrName>
                                        </p:attrNameLst>
                                      </p:cBhvr>
                                      <p:to>
                                        <p:strVal val="visible"/>
                                      </p:to>
                                    </p:set>
                                  </p:childTnLst>
                                </p:cTn>
                              </p:par>
                              <p:par>
                                <p:cTn id="9" presetID="47" presetClass="entr" presetSubtype="0" fill="hold" grpId="0" nodeType="withEffect">
                                  <p:stCondLst>
                                    <p:cond delay="3920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2100"/>
                                        <p:tgtEl>
                                          <p:spTgt spid="3"/>
                                        </p:tgtEl>
                                      </p:cBhvr>
                                    </p:animEffect>
                                    <p:anim calcmode="lin" valueType="num">
                                      <p:cBhvr>
                                        <p:cTn id="12" dur="2100" fill="hold"/>
                                        <p:tgtEl>
                                          <p:spTgt spid="3"/>
                                        </p:tgtEl>
                                        <p:attrNameLst>
                                          <p:attrName>ppt_x</p:attrName>
                                        </p:attrNameLst>
                                      </p:cBhvr>
                                      <p:tavLst>
                                        <p:tav tm="0">
                                          <p:val>
                                            <p:strVal val="#ppt_x"/>
                                          </p:val>
                                        </p:tav>
                                        <p:tav tm="100000">
                                          <p:val>
                                            <p:strVal val="#ppt_x"/>
                                          </p:val>
                                        </p:tav>
                                      </p:tavLst>
                                    </p:anim>
                                    <p:anim calcmode="lin" valueType="num">
                                      <p:cBhvr>
                                        <p:cTn id="13" dur="21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4" fill="hold" display="0">
                  <p:stCondLst>
                    <p:cond delay="indefinite"/>
                  </p:stCondLst>
                  <p:endCondLst>
                    <p:cond evt="onStopAudio" delay="0">
                      <p:tgtEl>
                        <p:sldTgt/>
                      </p:tgtEl>
                    </p:cond>
                  </p:endCondLst>
                </p:cTn>
                <p:tgtEl>
                  <p:spTgt spid="2"/>
                </p:tgtEl>
              </p:cMediaNode>
            </p:audio>
          </p:childTnLst>
        </p:cTn>
      </p:par>
    </p:tnLst>
    <p:bldLst>
      <p:bldP spid="61443" grpId="0" build="p"/>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25146"/>
            <a:ext cx="9677400" cy="857250"/>
          </a:xfrm>
        </p:spPr>
        <p:txBody>
          <a:bodyPr rtlCol="0">
            <a:noAutofit/>
          </a:bodyPr>
          <a:lstStyle/>
          <a:p>
            <a:pPr eaLnBrk="1" fontAlgn="auto" hangingPunct="1">
              <a:spcAft>
                <a:spcPts val="0"/>
              </a:spcAft>
              <a:defRPr/>
            </a:pPr>
            <a:r>
              <a:rPr lang="en-US" sz="3200" dirty="0" smtClean="0">
                <a:solidFill>
                  <a:srgbClr val="C00000"/>
                </a:solidFill>
              </a:rPr>
              <a:t/>
            </a:r>
            <a:br>
              <a:rPr lang="en-US" sz="3200" dirty="0" smtClean="0">
                <a:solidFill>
                  <a:srgbClr val="C00000"/>
                </a:solidFill>
              </a:rPr>
            </a:br>
            <a:r>
              <a:rPr lang="en-US" sz="2800" b="1" dirty="0" smtClean="0">
                <a:solidFill>
                  <a:srgbClr val="C00000"/>
                </a:solidFill>
              </a:rPr>
              <a:t>When assessing an indicator, the Leadership Team </a:t>
            </a:r>
            <a:r>
              <a:rPr lang="en-US" sz="3200" dirty="0" smtClean="0">
                <a:solidFill>
                  <a:srgbClr val="C00000"/>
                </a:solidFill>
              </a:rPr>
              <a:t>:</a:t>
            </a:r>
            <a:endParaRPr lang="en-US" sz="3200" dirty="0">
              <a:solidFill>
                <a:srgbClr val="C00000"/>
              </a:solidFill>
            </a:endParaRPr>
          </a:p>
        </p:txBody>
      </p:sp>
      <p:sp>
        <p:nvSpPr>
          <p:cNvPr id="3" name="Content Placeholder 2"/>
          <p:cNvSpPr>
            <a:spLocks noGrp="1"/>
          </p:cNvSpPr>
          <p:nvPr>
            <p:ph idx="1"/>
          </p:nvPr>
        </p:nvSpPr>
        <p:spPr>
          <a:xfrm>
            <a:off x="2209800" y="1504950"/>
            <a:ext cx="8229600" cy="3394075"/>
          </a:xfrm>
        </p:spPr>
        <p:txBody>
          <a:bodyPr rtlCol="0">
            <a:normAutofit lnSpcReduction="10000"/>
          </a:bodyPr>
          <a:lstStyle/>
          <a:p>
            <a:pPr marL="0" indent="0" eaLnBrk="1" fontAlgn="auto" hangingPunct="1">
              <a:spcAft>
                <a:spcPts val="0"/>
              </a:spcAft>
              <a:buFont typeface="Arial" panose="020B0604020202020204" pitchFamily="34" charset="0"/>
              <a:buNone/>
              <a:defRPr/>
            </a:pPr>
            <a:r>
              <a:rPr lang="en-US" sz="2800" dirty="0" smtClean="0">
                <a:solidFill>
                  <a:schemeClr val="tx2">
                    <a:lumMod val="50000"/>
                  </a:schemeClr>
                </a:solidFill>
              </a:rPr>
              <a:t>Deconstructs the Indicator</a:t>
            </a:r>
          </a:p>
          <a:p>
            <a:pPr marL="0" indent="0" eaLnBrk="1" fontAlgn="auto" hangingPunct="1">
              <a:spcAft>
                <a:spcPts val="0"/>
              </a:spcAft>
              <a:buFont typeface="Arial" panose="020B0604020202020204" pitchFamily="34" charset="0"/>
              <a:buNone/>
              <a:defRPr/>
            </a:pPr>
            <a:endParaRPr lang="en-US" sz="2800" dirty="0" smtClean="0">
              <a:solidFill>
                <a:schemeClr val="tx2">
                  <a:lumMod val="50000"/>
                </a:schemeClr>
              </a:solidFill>
            </a:endParaRPr>
          </a:p>
          <a:p>
            <a:pPr marL="0" indent="0" eaLnBrk="1" fontAlgn="auto" hangingPunct="1">
              <a:spcAft>
                <a:spcPts val="0"/>
              </a:spcAft>
              <a:buFont typeface="Arial" panose="020B0604020202020204" pitchFamily="34" charset="0"/>
              <a:buNone/>
              <a:defRPr/>
            </a:pPr>
            <a:r>
              <a:rPr lang="en-US" sz="2800" dirty="0" smtClean="0">
                <a:solidFill>
                  <a:schemeClr val="tx2">
                    <a:lumMod val="50000"/>
                  </a:schemeClr>
                </a:solidFill>
              </a:rPr>
              <a:t>Utilizes the Wise Ways research</a:t>
            </a:r>
          </a:p>
          <a:p>
            <a:pPr marL="0" indent="0" eaLnBrk="1" fontAlgn="auto" hangingPunct="1">
              <a:spcAft>
                <a:spcPts val="0"/>
              </a:spcAft>
              <a:buFont typeface="Arial" panose="020B0604020202020204" pitchFamily="34" charset="0"/>
              <a:buNone/>
              <a:defRPr/>
            </a:pPr>
            <a:endParaRPr lang="en-US" sz="2800" dirty="0" smtClean="0">
              <a:solidFill>
                <a:schemeClr val="tx2">
                  <a:lumMod val="50000"/>
                </a:schemeClr>
              </a:solidFill>
            </a:endParaRPr>
          </a:p>
          <a:p>
            <a:pPr marL="0" indent="0" eaLnBrk="1" fontAlgn="auto" hangingPunct="1">
              <a:spcAft>
                <a:spcPts val="0"/>
              </a:spcAft>
              <a:buFont typeface="Arial" panose="020B0604020202020204" pitchFamily="34" charset="0"/>
              <a:buNone/>
              <a:defRPr/>
            </a:pPr>
            <a:r>
              <a:rPr lang="en-US" sz="2800" dirty="0" smtClean="0">
                <a:solidFill>
                  <a:schemeClr val="tx2">
                    <a:lumMod val="50000"/>
                  </a:schemeClr>
                </a:solidFill>
              </a:rPr>
              <a:t>Engages in a culture of candor</a:t>
            </a:r>
          </a:p>
          <a:p>
            <a:pPr marL="0" indent="0" eaLnBrk="1" fontAlgn="auto" hangingPunct="1">
              <a:spcAft>
                <a:spcPts val="0"/>
              </a:spcAft>
              <a:buFont typeface="Arial" panose="020B0604020202020204" pitchFamily="34" charset="0"/>
              <a:buNone/>
              <a:defRPr/>
            </a:pPr>
            <a:endParaRPr lang="en-US" sz="2800" dirty="0">
              <a:solidFill>
                <a:schemeClr val="tx2">
                  <a:lumMod val="50000"/>
                </a:schemeClr>
              </a:solidFill>
            </a:endParaRPr>
          </a:p>
          <a:p>
            <a:pPr marL="0" indent="0" eaLnBrk="1" fontAlgn="auto" hangingPunct="1">
              <a:spcAft>
                <a:spcPts val="0"/>
              </a:spcAft>
              <a:buFont typeface="Arial" panose="020B0604020202020204" pitchFamily="34" charset="0"/>
              <a:buNone/>
              <a:defRPr/>
            </a:pPr>
            <a:r>
              <a:rPr lang="en-US" sz="2800" dirty="0" smtClean="0">
                <a:solidFill>
                  <a:schemeClr val="tx2">
                    <a:lumMod val="50000"/>
                  </a:schemeClr>
                </a:solidFill>
              </a:rPr>
              <a:t>Acquires a deep understanding of the practice</a:t>
            </a:r>
          </a:p>
          <a:p>
            <a:pPr marL="0" indent="0" eaLnBrk="1" fontAlgn="auto" hangingPunct="1">
              <a:spcAft>
                <a:spcPts val="0"/>
              </a:spcAft>
              <a:buFont typeface="Arial" panose="020B0604020202020204" pitchFamily="34" charset="0"/>
              <a:buNone/>
              <a:defRPr/>
            </a:pPr>
            <a:endParaRPr lang="en-US" dirty="0">
              <a:solidFill>
                <a:schemeClr val="tx2">
                  <a:lumMod val="50000"/>
                </a:schemeClr>
              </a:solidFill>
            </a:endParaRPr>
          </a:p>
        </p:txBody>
      </p:sp>
      <p:pic>
        <p:nvPicPr>
          <p:cNvPr id="7171" name="Picture 6"/>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bwMode="auto">
          <a:xfrm>
            <a:off x="228600" y="2190750"/>
            <a:ext cx="1598613" cy="1752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 name="Audio 5">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2000" advTm="15542"/>
    </mc:Choice>
    <mc:Fallback xmlns="">
      <p:transition spd="slow" advTm="1554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6"/>
                </p:tgtEl>
              </p:cMediaNode>
            </p:audio>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6562" name="Rectangle 4"/>
          <p:cNvSpPr>
            <a:spLocks noGrp="1"/>
          </p:cNvSpPr>
          <p:nvPr>
            <p:ph type="ctrTitle"/>
          </p:nvPr>
        </p:nvSpPr>
        <p:spPr>
          <a:xfrm>
            <a:off x="76200" y="590550"/>
            <a:ext cx="9067800" cy="646112"/>
          </a:xfrm>
        </p:spPr>
        <p:txBody>
          <a:bodyPr rtlCol="0">
            <a:noAutofit/>
          </a:bodyPr>
          <a:lstStyle/>
          <a:p>
            <a:pPr eaLnBrk="1" fontAlgn="auto" hangingPunct="1">
              <a:spcAft>
                <a:spcPts val="0"/>
              </a:spcAft>
              <a:defRPr/>
            </a:pPr>
            <a:r>
              <a:rPr lang="en-US" sz="2800" dirty="0" smtClean="0">
                <a:solidFill>
                  <a:schemeClr val="accent1">
                    <a:lumMod val="50000"/>
                  </a:schemeClr>
                </a:solidFill>
              </a:rPr>
              <a:t> </a:t>
            </a:r>
            <a:r>
              <a:rPr lang="en-US" sz="2800" b="1" dirty="0" smtClean="0">
                <a:solidFill>
                  <a:srgbClr val="C00000"/>
                </a:solidFill>
              </a:rPr>
              <a:t>First Steps – Deconstruct the Indicator Language and Close read the Wise way Research brief</a:t>
            </a:r>
            <a:endParaRPr lang="en-US" sz="2800" dirty="0" smtClean="0">
              <a:solidFill>
                <a:schemeClr val="accent1">
                  <a:lumMod val="50000"/>
                </a:schemeClr>
              </a:solidFill>
            </a:endParaRPr>
          </a:p>
        </p:txBody>
      </p:sp>
      <p:sp>
        <p:nvSpPr>
          <p:cNvPr id="66563" name="Rectangle 5"/>
          <p:cNvSpPr>
            <a:spLocks noGrp="1"/>
          </p:cNvSpPr>
          <p:nvPr>
            <p:ph type="subTitle" idx="1"/>
          </p:nvPr>
        </p:nvSpPr>
        <p:spPr>
          <a:xfrm>
            <a:off x="76200" y="3308169"/>
            <a:ext cx="6400800" cy="2781300"/>
          </a:xfrm>
        </p:spPr>
        <p:txBody>
          <a:bodyPr rtlCol="0">
            <a:normAutofit/>
          </a:bodyPr>
          <a:lstStyle/>
          <a:p>
            <a:pPr algn="l" eaLnBrk="1" fontAlgn="auto" hangingPunct="1">
              <a:spcAft>
                <a:spcPts val="0"/>
              </a:spcAft>
              <a:defRPr/>
            </a:pPr>
            <a:r>
              <a:rPr lang="en-US" sz="2400" b="1" dirty="0" smtClean="0">
                <a:solidFill>
                  <a:schemeClr val="accent1">
                    <a:lumMod val="50000"/>
                  </a:schemeClr>
                </a:solidFill>
              </a:rPr>
              <a:t>Wise Ways…a built-in reference tool</a:t>
            </a:r>
          </a:p>
          <a:p>
            <a:pPr algn="l" eaLnBrk="1" fontAlgn="auto" hangingPunct="1">
              <a:spcAft>
                <a:spcPts val="0"/>
              </a:spcAft>
              <a:defRPr/>
            </a:pPr>
            <a:r>
              <a:rPr lang="en-US" sz="2400" b="1" dirty="0" smtClean="0">
                <a:solidFill>
                  <a:schemeClr val="accent1">
                    <a:lumMod val="50000"/>
                  </a:schemeClr>
                </a:solidFill>
              </a:rPr>
              <a:t>provide a synthesis of the research…and real, how-to, high-leverage strategies for attaining full implementation</a:t>
            </a:r>
          </a:p>
          <a:p>
            <a:pPr algn="l" eaLnBrk="1" fontAlgn="auto" hangingPunct="1">
              <a:spcAft>
                <a:spcPts val="0"/>
              </a:spcAft>
              <a:defRPr/>
            </a:pPr>
            <a:endParaRPr lang="en-US" sz="2400" dirty="0" smtClean="0">
              <a:solidFill>
                <a:schemeClr val="accent1">
                  <a:lumMod val="50000"/>
                </a:schemeClr>
              </a:solidFill>
            </a:endParaRPr>
          </a:p>
        </p:txBody>
      </p:sp>
      <p:cxnSp>
        <p:nvCxnSpPr>
          <p:cNvPr id="3" name="Straight Arrow Connector 2"/>
          <p:cNvCxnSpPr/>
          <p:nvPr/>
        </p:nvCxnSpPr>
        <p:spPr>
          <a:xfrm flipH="1">
            <a:off x="685800" y="840785"/>
            <a:ext cx="4724400" cy="304800"/>
          </a:xfrm>
          <a:prstGeom prst="straightConnector1">
            <a:avLst/>
          </a:prstGeom>
          <a:ln>
            <a:tailEnd type="triangle"/>
          </a:ln>
        </p:spPr>
        <p:style>
          <a:lnRef idx="3">
            <a:schemeClr val="accent2"/>
          </a:lnRef>
          <a:fillRef idx="0">
            <a:schemeClr val="accent2"/>
          </a:fillRef>
          <a:effectRef idx="2">
            <a:schemeClr val="accent2"/>
          </a:effectRef>
          <a:fontRef idx="minor">
            <a:schemeClr val="tx1"/>
          </a:fontRef>
        </p:style>
      </p:cxnSp>
      <p:pic>
        <p:nvPicPr>
          <p:cNvPr id="2" name="Audio 1">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pic>
        <p:nvPicPr>
          <p:cNvPr id="7" name="Picture 6"/>
          <p:cNvPicPr>
            <a:picLocks noChangeAspect="1"/>
          </p:cNvPicPr>
          <p:nvPr/>
        </p:nvPicPr>
        <p:blipFill>
          <a:blip r:embed="rId6"/>
          <a:stretch>
            <a:fillRect/>
          </a:stretch>
        </p:blipFill>
        <p:spPr>
          <a:xfrm>
            <a:off x="314550" y="1791901"/>
            <a:ext cx="8415793" cy="835797"/>
          </a:xfrm>
          <a:prstGeom prst="rect">
            <a:avLst/>
          </a:prstGeom>
          <a:ln>
            <a:noFill/>
          </a:ln>
          <a:effectLst>
            <a:outerShdw blurRad="190500" algn="tl" rotWithShape="0">
              <a:srgbClr val="000000">
                <a:alpha val="70000"/>
              </a:srgbClr>
            </a:outerShdw>
          </a:effectLst>
        </p:spPr>
      </p:pic>
      <p:pic>
        <p:nvPicPr>
          <p:cNvPr id="8" name="Picture 7"/>
          <p:cNvPicPr>
            <a:picLocks noChangeAspect="1"/>
          </p:cNvPicPr>
          <p:nvPr/>
        </p:nvPicPr>
        <p:blipFill>
          <a:blip r:embed="rId7"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8">
                    <a14:imgEffect>
                      <a14:artisticPastelsSmooth/>
                    </a14:imgEffect>
                  </a14:imgLayer>
                </a14:imgProps>
              </a:ext>
              <a:ext uri="{28A0092B-C50C-407E-A947-70E740481C1C}">
                <a14:useLocalDpi xmlns:a14="http://schemas.microsoft.com/office/drawing/2010/main" val="0"/>
              </a:ext>
            </a:extLst>
          </a:blip>
          <a:stretch>
            <a:fillRect/>
          </a:stretch>
        </p:blipFill>
        <p:spPr>
          <a:xfrm rot="20611938">
            <a:off x="6352284" y="3001265"/>
            <a:ext cx="1657350" cy="1657350"/>
          </a:xfrm>
          <a:prstGeom prst="rect">
            <a:avLst/>
          </a:prstGeom>
        </p:spPr>
      </p:pic>
      <p:pic>
        <p:nvPicPr>
          <p:cNvPr id="11" name="Picture 10"/>
          <p:cNvPicPr>
            <a:picLocks noChangeAspect="1"/>
          </p:cNvPicPr>
          <p:nvPr/>
        </p:nvPicPr>
        <p:blipFill>
          <a:blip r:embed="rId7" cstate="print">
            <a:clrChange>
              <a:clrFrom>
                <a:srgbClr val="FFFFFF"/>
              </a:clrFrom>
              <a:clrTo>
                <a:srgbClr val="FFFFFF">
                  <a:alpha val="0"/>
                </a:srgbClr>
              </a:clrTo>
            </a:clrChange>
            <a:biLevel thresh="75000"/>
            <a:extLst>
              <a:ext uri="{BEBA8EAE-BF5A-486C-A8C5-ECC9F3942E4B}">
                <a14:imgProps xmlns:a14="http://schemas.microsoft.com/office/drawing/2010/main">
                  <a14:imgLayer r:embed="rId8">
                    <a14:imgEffect>
                      <a14:artisticPastelsSmooth/>
                    </a14:imgEffect>
                  </a14:imgLayer>
                </a14:imgProps>
              </a:ext>
              <a:ext uri="{28A0092B-C50C-407E-A947-70E740481C1C}">
                <a14:useLocalDpi xmlns:a14="http://schemas.microsoft.com/office/drawing/2010/main" val="0"/>
              </a:ext>
            </a:extLst>
          </a:blip>
          <a:stretch>
            <a:fillRect/>
          </a:stretch>
        </p:blipFill>
        <p:spPr>
          <a:xfrm>
            <a:off x="7101568" y="3202181"/>
            <a:ext cx="1657350" cy="1657350"/>
          </a:xfrm>
          <a:prstGeom prst="rect">
            <a:avLst/>
          </a:prstGeom>
        </p:spPr>
      </p:pic>
    </p:spTree>
  </p:cSld>
  <p:clrMapOvr>
    <a:masterClrMapping/>
  </p:clrMapOvr>
  <p:transition advTm="44556"/>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7" fill="hold" display="0">
                  <p:stCondLst>
                    <p:cond delay="indefinite"/>
                  </p:stCondLst>
                  <p:endCondLst>
                    <p:cond evt="onStopAudio" delay="0">
                      <p:tgtEl>
                        <p:sldTgt/>
                      </p:tgtEl>
                    </p:cond>
                  </p:endCondLst>
                </p:cTn>
                <p:tgtEl>
                  <p:spTgt spid="2"/>
                </p:tgtEl>
              </p:cMediaNode>
            </p:audio>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3161619" y="934891"/>
            <a:ext cx="5715000" cy="3855287"/>
          </a:xfrm>
          <a:prstGeom prst="rect">
            <a:avLst/>
          </a:prstGeom>
          <a:solidFill>
            <a:srgbClr val="76B9E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243" name="Title 4"/>
          <p:cNvSpPr>
            <a:spLocks noGrp="1"/>
          </p:cNvSpPr>
          <p:nvPr>
            <p:ph type="title"/>
          </p:nvPr>
        </p:nvSpPr>
        <p:spPr>
          <a:xfrm>
            <a:off x="-152400" y="164759"/>
            <a:ext cx="9144000" cy="561059"/>
          </a:xfrm>
        </p:spPr>
        <p:txBody>
          <a:bodyPr>
            <a:normAutofit fontScale="90000"/>
          </a:bodyPr>
          <a:lstStyle/>
          <a:p>
            <a:pPr algn="ctr"/>
            <a:r>
              <a:rPr lang="en-US" altLang="en-US" sz="3200" b="1" dirty="0" smtClean="0"/>
              <a:t>Activity 1a: Deconstruct the Indicator</a:t>
            </a:r>
            <a:r>
              <a:rPr lang="en-US" altLang="en-US" dirty="0" smtClean="0"/>
              <a:t/>
            </a:r>
            <a:br>
              <a:rPr lang="en-US" altLang="en-US" dirty="0" smtClean="0"/>
            </a:br>
            <a:endParaRPr lang="en-US" altLang="en-US" b="1" dirty="0" smtClean="0"/>
          </a:p>
        </p:txBody>
      </p:sp>
      <p:sp>
        <p:nvSpPr>
          <p:cNvPr id="2" name="Rectangle 1"/>
          <p:cNvSpPr/>
          <p:nvPr/>
        </p:nvSpPr>
        <p:spPr>
          <a:xfrm>
            <a:off x="4038600" y="4518888"/>
            <a:ext cx="4572000" cy="586827"/>
          </a:xfrm>
          <a:prstGeom prst="rect">
            <a:avLst/>
          </a:prstGeom>
        </p:spPr>
        <p:txBody>
          <a:bodyPr>
            <a:spAutoFit/>
          </a:bodyPr>
          <a:lstStyle/>
          <a:p>
            <a:pPr marL="257175" indent="-242888">
              <a:lnSpc>
                <a:spcPct val="80000"/>
              </a:lnSpc>
              <a:spcBef>
                <a:spcPts val="405"/>
              </a:spcBef>
              <a:buClr>
                <a:schemeClr val="dk1"/>
              </a:buClr>
              <a:buSzPct val="100000"/>
              <a:buFont typeface="Arial"/>
              <a:buChar char="•"/>
            </a:pPr>
            <a:endParaRPr lang="en-US" dirty="0">
              <a:solidFill>
                <a:schemeClr val="dk1"/>
              </a:solidFill>
              <a:latin typeface="Calibri"/>
              <a:ea typeface="Calibri"/>
              <a:cs typeface="Calibri"/>
              <a:sym typeface="Calibri"/>
            </a:endParaRPr>
          </a:p>
          <a:p>
            <a:pPr marL="1643063" lvl="5" indent="0">
              <a:lnSpc>
                <a:spcPct val="80000"/>
              </a:lnSpc>
              <a:spcBef>
                <a:spcPts val="405"/>
              </a:spcBef>
              <a:buSzPct val="100000"/>
              <a:buNone/>
            </a:pPr>
            <a:r>
              <a:rPr lang="en-US" dirty="0">
                <a:solidFill>
                  <a:schemeClr val="dk1"/>
                </a:solidFill>
                <a:latin typeface="Calibri"/>
                <a:ea typeface="Calibri"/>
                <a:cs typeface="Calibri"/>
                <a:sym typeface="Calibri"/>
              </a:rPr>
              <a:t>Click to restart after activity.</a:t>
            </a:r>
            <a:endParaRPr lang="en-US" dirty="0">
              <a:solidFill>
                <a:srgbClr val="FF0000"/>
              </a:solidFill>
              <a:latin typeface="Calibri"/>
              <a:ea typeface="Calibri"/>
              <a:cs typeface="Calibri"/>
              <a:sym typeface="Calibri"/>
            </a:endParaRPr>
          </a:p>
        </p:txBody>
      </p:sp>
      <p:pic>
        <p:nvPicPr>
          <p:cNvPr id="3" name="Picture 2"/>
          <p:cNvPicPr>
            <a:picLocks noChangeAspect="1"/>
          </p:cNvPicPr>
          <p:nvPr/>
        </p:nvPicPr>
        <p:blipFill>
          <a:blip r:embed="rId5"/>
          <a:stretch>
            <a:fillRect/>
          </a:stretch>
        </p:blipFill>
        <p:spPr>
          <a:xfrm rot="21148959">
            <a:off x="3199719" y="778057"/>
            <a:ext cx="5638800" cy="3897666"/>
          </a:xfrm>
          <a:prstGeom prst="rect">
            <a:avLst/>
          </a:prstGeom>
          <a:effectLst>
            <a:glow rad="101600">
              <a:schemeClr val="accent2">
                <a:satMod val="175000"/>
                <a:alpha val="40000"/>
              </a:schemeClr>
            </a:glow>
          </a:effectLst>
        </p:spPr>
      </p:pic>
      <p:pic>
        <p:nvPicPr>
          <p:cNvPr id="8" name="Audio 7">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8382000" y="4381500"/>
            <a:ext cx="609600" cy="609600"/>
          </a:xfrm>
          <a:prstGeom prst="rect">
            <a:avLst/>
          </a:prstGeom>
        </p:spPr>
      </p:pic>
      <p:sp>
        <p:nvSpPr>
          <p:cNvPr id="6" name="TextBox 5"/>
          <p:cNvSpPr txBox="1"/>
          <p:nvPr/>
        </p:nvSpPr>
        <p:spPr>
          <a:xfrm>
            <a:off x="-1361" y="4027384"/>
            <a:ext cx="3121657" cy="646331"/>
          </a:xfrm>
          <a:prstGeom prst="homePlate">
            <a:avLst/>
          </a:prstGeom>
          <a:solidFill>
            <a:schemeClr val="tx1"/>
          </a:solidFill>
        </p:spPr>
        <p:txBody>
          <a:bodyPr wrap="square" rtlCol="0" anchor="ctr">
            <a:spAutoFit/>
          </a:bodyPr>
          <a:lstStyle/>
          <a:p>
            <a:pPr algn="ctr"/>
            <a:r>
              <a:rPr lang="en-US" dirty="0" smtClean="0">
                <a:solidFill>
                  <a:srgbClr val="002060"/>
                </a:solidFill>
                <a:latin typeface="Gisha" panose="020B0502040204020203" pitchFamily="34" charset="-79"/>
                <a:ea typeface="Gungsuh" panose="02030600000101010101" pitchFamily="18" charset="-127"/>
                <a:cs typeface="Gisha" panose="020B0502040204020203" pitchFamily="34" charset="-79"/>
              </a:rPr>
              <a:t>Common knowledge base</a:t>
            </a:r>
          </a:p>
          <a:p>
            <a:pPr algn="ctr"/>
            <a:endParaRPr lang="en-US" dirty="0">
              <a:solidFill>
                <a:srgbClr val="002060"/>
              </a:solidFill>
              <a:latin typeface="Gisha" panose="020B0502040204020203" pitchFamily="34" charset="-79"/>
              <a:ea typeface="Gungsuh" panose="02030600000101010101" pitchFamily="18" charset="-127"/>
              <a:cs typeface="Gisha" panose="020B0502040204020203" pitchFamily="34" charset="-79"/>
            </a:endParaRPr>
          </a:p>
        </p:txBody>
      </p:sp>
      <p:sp>
        <p:nvSpPr>
          <p:cNvPr id="9" name="TextBox 8"/>
          <p:cNvSpPr txBox="1"/>
          <p:nvPr/>
        </p:nvSpPr>
        <p:spPr>
          <a:xfrm>
            <a:off x="0" y="2969024"/>
            <a:ext cx="2590800" cy="646331"/>
          </a:xfrm>
          <a:prstGeom prst="homePlate">
            <a:avLst/>
          </a:prstGeom>
          <a:solidFill>
            <a:schemeClr val="tx1"/>
          </a:solidFill>
        </p:spPr>
        <p:txBody>
          <a:bodyPr wrap="square" rtlCol="0">
            <a:spAutoFit/>
          </a:bodyPr>
          <a:lstStyle/>
          <a:p>
            <a:pPr algn="ctr"/>
            <a:r>
              <a:rPr lang="en-US" dirty="0" smtClean="0">
                <a:solidFill>
                  <a:srgbClr val="002060"/>
                </a:solidFill>
                <a:latin typeface="Gisha" panose="020B0502040204020203" pitchFamily="34" charset="-79"/>
                <a:ea typeface="Gungsuh" panose="02030600000101010101" pitchFamily="18" charset="-127"/>
                <a:cs typeface="Gisha" panose="020B0502040204020203" pitchFamily="34" charset="-79"/>
              </a:rPr>
              <a:t>Encourages teams to measure practice</a:t>
            </a:r>
            <a:endParaRPr lang="en-US" dirty="0">
              <a:solidFill>
                <a:srgbClr val="002060"/>
              </a:solidFill>
              <a:latin typeface="Gisha" panose="020B0502040204020203" pitchFamily="34" charset="-79"/>
              <a:ea typeface="Gungsuh" panose="02030600000101010101" pitchFamily="18" charset="-127"/>
              <a:cs typeface="Gisha" panose="020B0502040204020203" pitchFamily="34" charset="-79"/>
            </a:endParaRPr>
          </a:p>
        </p:txBody>
      </p:sp>
      <p:sp>
        <p:nvSpPr>
          <p:cNvPr id="10" name="TextBox 9"/>
          <p:cNvSpPr txBox="1"/>
          <p:nvPr/>
        </p:nvSpPr>
        <p:spPr>
          <a:xfrm>
            <a:off x="0" y="1907327"/>
            <a:ext cx="2062644" cy="646331"/>
          </a:xfrm>
          <a:prstGeom prst="homePlate">
            <a:avLst/>
          </a:prstGeom>
          <a:solidFill>
            <a:schemeClr val="tx1"/>
          </a:solidFill>
        </p:spPr>
        <p:txBody>
          <a:bodyPr wrap="square" rtlCol="0">
            <a:spAutoFit/>
          </a:bodyPr>
          <a:lstStyle/>
          <a:p>
            <a:pPr algn="ctr"/>
            <a:r>
              <a:rPr lang="en-US" dirty="0" smtClean="0">
                <a:solidFill>
                  <a:srgbClr val="002060"/>
                </a:solidFill>
                <a:latin typeface="Gisha" panose="020B0502040204020203" pitchFamily="34" charset="-79"/>
                <a:ea typeface="Gungsuh" panose="02030600000101010101" pitchFamily="18" charset="-127"/>
                <a:cs typeface="Gisha" panose="020B0502040204020203" pitchFamily="34" charset="-79"/>
              </a:rPr>
              <a:t>Deconstruct</a:t>
            </a:r>
          </a:p>
          <a:p>
            <a:pPr algn="ctr"/>
            <a:endParaRPr lang="en-US" dirty="0">
              <a:solidFill>
                <a:srgbClr val="002060"/>
              </a:solidFill>
              <a:latin typeface="Gisha" panose="020B0502040204020203" pitchFamily="34" charset="-79"/>
              <a:ea typeface="Gungsuh" panose="02030600000101010101" pitchFamily="18" charset="-127"/>
              <a:cs typeface="Gisha" panose="020B0502040204020203" pitchFamily="34" charset="-79"/>
            </a:endParaRPr>
          </a:p>
        </p:txBody>
      </p:sp>
      <p:sp>
        <p:nvSpPr>
          <p:cNvPr id="11" name="TextBox 10"/>
          <p:cNvSpPr txBox="1"/>
          <p:nvPr/>
        </p:nvSpPr>
        <p:spPr>
          <a:xfrm>
            <a:off x="-1361" y="845630"/>
            <a:ext cx="1664840" cy="646331"/>
          </a:xfrm>
          <a:prstGeom prst="homePlate">
            <a:avLst/>
          </a:prstGeom>
          <a:solidFill>
            <a:schemeClr val="tx1"/>
          </a:solidFill>
        </p:spPr>
        <p:txBody>
          <a:bodyPr wrap="square" rtlCol="0">
            <a:spAutoFit/>
          </a:bodyPr>
          <a:lstStyle/>
          <a:p>
            <a:pPr algn="ctr"/>
            <a:r>
              <a:rPr lang="en-US" dirty="0" smtClean="0">
                <a:solidFill>
                  <a:srgbClr val="002060"/>
                </a:solidFill>
                <a:latin typeface="Gisha" panose="020B0502040204020203" pitchFamily="34" charset="-79"/>
                <a:ea typeface="Gungsuh" panose="02030600000101010101" pitchFamily="18" charset="-127"/>
                <a:cs typeface="Gisha" panose="020B0502040204020203" pitchFamily="34" charset="-79"/>
              </a:rPr>
              <a:t>Close read</a:t>
            </a:r>
          </a:p>
          <a:p>
            <a:pPr algn="ctr"/>
            <a:endParaRPr lang="en-US" dirty="0">
              <a:solidFill>
                <a:srgbClr val="002060"/>
              </a:solidFill>
              <a:latin typeface="Gisha" panose="020B0502040204020203" pitchFamily="34" charset="-79"/>
              <a:ea typeface="Gungsuh" panose="02030600000101010101" pitchFamily="18" charset="-127"/>
              <a:cs typeface="Gisha" panose="020B0502040204020203" pitchFamily="34" charset="-79"/>
            </a:endParaRPr>
          </a:p>
        </p:txBody>
      </p:sp>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8"/>
                                        </p:tgtEl>
                                      </p:cBhvr>
                                    </p:cmd>
                                  </p:childTnLst>
                                </p:cTn>
                              </p:par>
                              <p:par>
                                <p:cTn id="7" presetID="17" presetClass="entr" presetSubtype="10" fill="hold" grpId="0" nodeType="withEffect">
                                  <p:stCondLst>
                                    <p:cond delay="24000"/>
                                  </p:stCondLst>
                                  <p:childTnLst>
                                    <p:set>
                                      <p:cBhvr>
                                        <p:cTn id="8" dur="1" fill="hold">
                                          <p:stCondLst>
                                            <p:cond delay="0"/>
                                          </p:stCondLst>
                                        </p:cTn>
                                        <p:tgtEl>
                                          <p:spTgt spid="6"/>
                                        </p:tgtEl>
                                        <p:attrNameLst>
                                          <p:attrName>style.visibility</p:attrName>
                                        </p:attrNameLst>
                                      </p:cBhvr>
                                      <p:to>
                                        <p:strVal val="visible"/>
                                      </p:to>
                                    </p:set>
                                    <p:anim calcmode="lin" valueType="num">
                                      <p:cBhvr>
                                        <p:cTn id="9" dur="1500" fill="hold"/>
                                        <p:tgtEl>
                                          <p:spTgt spid="6"/>
                                        </p:tgtEl>
                                        <p:attrNameLst>
                                          <p:attrName>ppt_w</p:attrName>
                                        </p:attrNameLst>
                                      </p:cBhvr>
                                      <p:tavLst>
                                        <p:tav tm="0">
                                          <p:val>
                                            <p:fltVal val="0"/>
                                          </p:val>
                                        </p:tav>
                                        <p:tav tm="100000">
                                          <p:val>
                                            <p:strVal val="#ppt_w"/>
                                          </p:val>
                                        </p:tav>
                                      </p:tavLst>
                                    </p:anim>
                                    <p:anim calcmode="lin" valueType="num">
                                      <p:cBhvr>
                                        <p:cTn id="10" dur="1500" fill="hold"/>
                                        <p:tgtEl>
                                          <p:spTgt spid="6"/>
                                        </p:tgtEl>
                                        <p:attrNameLst>
                                          <p:attrName>ppt_h</p:attrName>
                                        </p:attrNameLst>
                                      </p:cBhvr>
                                      <p:tavLst>
                                        <p:tav tm="0">
                                          <p:val>
                                            <p:strVal val="#ppt_h"/>
                                          </p:val>
                                        </p:tav>
                                        <p:tav tm="100000">
                                          <p:val>
                                            <p:strVal val="#ppt_h"/>
                                          </p:val>
                                        </p:tav>
                                      </p:tavLst>
                                    </p:anim>
                                  </p:childTnLst>
                                </p:cTn>
                              </p:par>
                              <p:par>
                                <p:cTn id="11" presetID="17" presetClass="entr" presetSubtype="10" fill="hold" grpId="0" nodeType="withEffect">
                                  <p:stCondLst>
                                    <p:cond delay="29000"/>
                                  </p:stCondLst>
                                  <p:childTnLst>
                                    <p:set>
                                      <p:cBhvr>
                                        <p:cTn id="12" dur="1" fill="hold">
                                          <p:stCondLst>
                                            <p:cond delay="0"/>
                                          </p:stCondLst>
                                        </p:cTn>
                                        <p:tgtEl>
                                          <p:spTgt spid="9"/>
                                        </p:tgtEl>
                                        <p:attrNameLst>
                                          <p:attrName>style.visibility</p:attrName>
                                        </p:attrNameLst>
                                      </p:cBhvr>
                                      <p:to>
                                        <p:strVal val="visible"/>
                                      </p:to>
                                    </p:set>
                                    <p:anim calcmode="lin" valueType="num">
                                      <p:cBhvr>
                                        <p:cTn id="13" dur="1700" fill="hold"/>
                                        <p:tgtEl>
                                          <p:spTgt spid="9"/>
                                        </p:tgtEl>
                                        <p:attrNameLst>
                                          <p:attrName>ppt_w</p:attrName>
                                        </p:attrNameLst>
                                      </p:cBhvr>
                                      <p:tavLst>
                                        <p:tav tm="0">
                                          <p:val>
                                            <p:fltVal val="0"/>
                                          </p:val>
                                        </p:tav>
                                        <p:tav tm="100000">
                                          <p:val>
                                            <p:strVal val="#ppt_w"/>
                                          </p:val>
                                        </p:tav>
                                      </p:tavLst>
                                    </p:anim>
                                    <p:anim calcmode="lin" valueType="num">
                                      <p:cBhvr>
                                        <p:cTn id="14" dur="1700" fill="hold"/>
                                        <p:tgtEl>
                                          <p:spTgt spid="9"/>
                                        </p:tgtEl>
                                        <p:attrNameLst>
                                          <p:attrName>ppt_h</p:attrName>
                                        </p:attrNameLst>
                                      </p:cBhvr>
                                      <p:tavLst>
                                        <p:tav tm="0">
                                          <p:val>
                                            <p:strVal val="#ppt_h"/>
                                          </p:val>
                                        </p:tav>
                                        <p:tav tm="100000">
                                          <p:val>
                                            <p:strVal val="#ppt_h"/>
                                          </p:val>
                                        </p:tav>
                                      </p:tavLst>
                                    </p:anim>
                                  </p:childTnLst>
                                </p:cTn>
                              </p:par>
                              <p:par>
                                <p:cTn id="15" presetID="17" presetClass="entr" presetSubtype="10" fill="hold" grpId="0" nodeType="withEffect">
                                  <p:stCondLst>
                                    <p:cond delay="40000"/>
                                  </p:stCondLst>
                                  <p:childTnLst>
                                    <p:set>
                                      <p:cBhvr>
                                        <p:cTn id="16" dur="1" fill="hold">
                                          <p:stCondLst>
                                            <p:cond delay="0"/>
                                          </p:stCondLst>
                                        </p:cTn>
                                        <p:tgtEl>
                                          <p:spTgt spid="10"/>
                                        </p:tgtEl>
                                        <p:attrNameLst>
                                          <p:attrName>style.visibility</p:attrName>
                                        </p:attrNameLst>
                                      </p:cBhvr>
                                      <p:to>
                                        <p:strVal val="visible"/>
                                      </p:to>
                                    </p:set>
                                    <p:anim calcmode="lin" valueType="num">
                                      <p:cBhvr>
                                        <p:cTn id="17" dur="1600" fill="hold"/>
                                        <p:tgtEl>
                                          <p:spTgt spid="10"/>
                                        </p:tgtEl>
                                        <p:attrNameLst>
                                          <p:attrName>ppt_w</p:attrName>
                                        </p:attrNameLst>
                                      </p:cBhvr>
                                      <p:tavLst>
                                        <p:tav tm="0">
                                          <p:val>
                                            <p:fltVal val="0"/>
                                          </p:val>
                                        </p:tav>
                                        <p:tav tm="100000">
                                          <p:val>
                                            <p:strVal val="#ppt_w"/>
                                          </p:val>
                                        </p:tav>
                                      </p:tavLst>
                                    </p:anim>
                                    <p:anim calcmode="lin" valueType="num">
                                      <p:cBhvr>
                                        <p:cTn id="18" dur="1600" fill="hold"/>
                                        <p:tgtEl>
                                          <p:spTgt spid="10"/>
                                        </p:tgtEl>
                                        <p:attrNameLst>
                                          <p:attrName>ppt_h</p:attrName>
                                        </p:attrNameLst>
                                      </p:cBhvr>
                                      <p:tavLst>
                                        <p:tav tm="0">
                                          <p:val>
                                            <p:strVal val="#ppt_h"/>
                                          </p:val>
                                        </p:tav>
                                        <p:tav tm="100000">
                                          <p:val>
                                            <p:strVal val="#ppt_h"/>
                                          </p:val>
                                        </p:tav>
                                      </p:tavLst>
                                    </p:anim>
                                  </p:childTnLst>
                                </p:cTn>
                              </p:par>
                              <p:par>
                                <p:cTn id="19" presetID="17" presetClass="entr" presetSubtype="10" fill="hold" grpId="0" nodeType="withEffect">
                                  <p:stCondLst>
                                    <p:cond delay="45000"/>
                                  </p:stCondLst>
                                  <p:childTnLst>
                                    <p:set>
                                      <p:cBhvr>
                                        <p:cTn id="20" dur="1" fill="hold">
                                          <p:stCondLst>
                                            <p:cond delay="0"/>
                                          </p:stCondLst>
                                        </p:cTn>
                                        <p:tgtEl>
                                          <p:spTgt spid="11"/>
                                        </p:tgtEl>
                                        <p:attrNameLst>
                                          <p:attrName>style.visibility</p:attrName>
                                        </p:attrNameLst>
                                      </p:cBhvr>
                                      <p:to>
                                        <p:strVal val="visible"/>
                                      </p:to>
                                    </p:set>
                                    <p:anim calcmode="lin" valueType="num">
                                      <p:cBhvr>
                                        <p:cTn id="21" dur="1600" fill="hold"/>
                                        <p:tgtEl>
                                          <p:spTgt spid="11"/>
                                        </p:tgtEl>
                                        <p:attrNameLst>
                                          <p:attrName>ppt_w</p:attrName>
                                        </p:attrNameLst>
                                      </p:cBhvr>
                                      <p:tavLst>
                                        <p:tav tm="0">
                                          <p:val>
                                            <p:fltVal val="0"/>
                                          </p:val>
                                        </p:tav>
                                        <p:tav tm="100000">
                                          <p:val>
                                            <p:strVal val="#ppt_w"/>
                                          </p:val>
                                        </p:tav>
                                      </p:tavLst>
                                    </p:anim>
                                    <p:anim calcmode="lin" valueType="num">
                                      <p:cBhvr>
                                        <p:cTn id="22" dur="1600" fill="hold"/>
                                        <p:tgtEl>
                                          <p:spTgt spid="11"/>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23" fill="hold" display="0">
                  <p:stCondLst>
                    <p:cond delay="indefinite"/>
                  </p:stCondLst>
                  <p:endCondLst>
                    <p:cond evt="onStopAudio" delay="0">
                      <p:tgtEl>
                        <p:sldTgt/>
                      </p:tgtEl>
                    </p:cond>
                  </p:endCondLst>
                </p:cTn>
                <p:tgtEl>
                  <p:spTgt spid="8"/>
                </p:tgtEl>
              </p:cMediaNode>
            </p:audio>
          </p:childTnLst>
        </p:cTn>
      </p:par>
    </p:tnLst>
    <p:bldLst>
      <p:bldP spid="6" grpId="0" animBg="1"/>
      <p:bldP spid="9" grpId="0" animBg="1"/>
      <p:bldP spid="10" grpId="0" animBg="1"/>
      <p:bldP spid="11"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1" name="Title 4"/>
          <p:cNvSpPr>
            <a:spLocks noGrp="1"/>
          </p:cNvSpPr>
          <p:nvPr>
            <p:ph type="title"/>
          </p:nvPr>
        </p:nvSpPr>
        <p:spPr>
          <a:xfrm>
            <a:off x="76200" y="209550"/>
            <a:ext cx="9677400" cy="1314450"/>
          </a:xfrm>
        </p:spPr>
        <p:txBody>
          <a:bodyPr>
            <a:normAutofit fontScale="90000"/>
          </a:bodyPr>
          <a:lstStyle/>
          <a:p>
            <a:r>
              <a:rPr lang="en-US" altLang="en-US" sz="3200" b="1" dirty="0" smtClean="0"/>
              <a:t>Activity 1b </a:t>
            </a:r>
            <a:br>
              <a:rPr lang="en-US" altLang="en-US" sz="3200" b="1" dirty="0" smtClean="0"/>
            </a:br>
            <a:r>
              <a:rPr lang="en-US" altLang="en-US" sz="3200" b="1" dirty="0" smtClean="0"/>
              <a:t>Your Turn to Deconstruct the Indicator and </a:t>
            </a:r>
            <a:br>
              <a:rPr lang="en-US" altLang="en-US" sz="3200" b="1" dirty="0" smtClean="0"/>
            </a:br>
            <a:r>
              <a:rPr lang="en-US" altLang="en-US" sz="3200" b="1" dirty="0" smtClean="0"/>
              <a:t>Close Read a Wise Way </a:t>
            </a:r>
            <a:r>
              <a:rPr lang="en-US" altLang="en-US" dirty="0" smtClean="0"/>
              <a:t/>
            </a:r>
            <a:br>
              <a:rPr lang="en-US" altLang="en-US" dirty="0" smtClean="0"/>
            </a:br>
            <a:endParaRPr lang="en-US" altLang="en-US" b="1" dirty="0" smtClean="0"/>
          </a:p>
        </p:txBody>
      </p:sp>
      <p:pic>
        <p:nvPicPr>
          <p:cNvPr id="5" name="Audio 4">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8382000" y="4381500"/>
            <a:ext cx="609600" cy="609600"/>
          </a:xfrm>
          <a:prstGeom prst="rect">
            <a:avLst/>
          </a:prstGeom>
        </p:spPr>
      </p:pic>
      <p:sp>
        <p:nvSpPr>
          <p:cNvPr id="7" name="Rectangle 6"/>
          <p:cNvSpPr/>
          <p:nvPr/>
        </p:nvSpPr>
        <p:spPr>
          <a:xfrm>
            <a:off x="-1447800" y="4381500"/>
            <a:ext cx="4572000" cy="586827"/>
          </a:xfrm>
          <a:prstGeom prst="rect">
            <a:avLst/>
          </a:prstGeom>
        </p:spPr>
        <p:txBody>
          <a:bodyPr>
            <a:spAutoFit/>
          </a:bodyPr>
          <a:lstStyle/>
          <a:p>
            <a:pPr marL="257175" indent="-242888">
              <a:lnSpc>
                <a:spcPct val="80000"/>
              </a:lnSpc>
              <a:spcBef>
                <a:spcPts val="405"/>
              </a:spcBef>
              <a:buClr>
                <a:schemeClr val="dk1"/>
              </a:buClr>
              <a:buSzPct val="100000"/>
              <a:buFont typeface="Arial"/>
              <a:buChar char="•"/>
            </a:pPr>
            <a:endParaRPr lang="en-US" dirty="0">
              <a:solidFill>
                <a:schemeClr val="dk1"/>
              </a:solidFill>
              <a:latin typeface="Calibri"/>
              <a:ea typeface="Calibri"/>
              <a:cs typeface="Calibri"/>
              <a:sym typeface="Calibri"/>
            </a:endParaRPr>
          </a:p>
          <a:p>
            <a:pPr marL="1643063" lvl="5" indent="0">
              <a:lnSpc>
                <a:spcPct val="80000"/>
              </a:lnSpc>
              <a:spcBef>
                <a:spcPts val="405"/>
              </a:spcBef>
              <a:buSzPct val="100000"/>
              <a:buNone/>
            </a:pPr>
            <a:r>
              <a:rPr lang="en-US" dirty="0">
                <a:solidFill>
                  <a:schemeClr val="dk1"/>
                </a:solidFill>
                <a:latin typeface="Calibri"/>
                <a:ea typeface="Calibri"/>
                <a:cs typeface="Calibri"/>
                <a:sym typeface="Calibri"/>
              </a:rPr>
              <a:t>Click to restart after activity.</a:t>
            </a:r>
            <a:endParaRPr lang="en-US" dirty="0">
              <a:solidFill>
                <a:srgbClr val="FF0000"/>
              </a:solidFill>
              <a:latin typeface="Calibri"/>
              <a:ea typeface="Calibri"/>
              <a:cs typeface="Calibri"/>
              <a:sym typeface="Calibri"/>
            </a:endParaRPr>
          </a:p>
        </p:txBody>
      </p:sp>
      <p:pic>
        <p:nvPicPr>
          <p:cNvPr id="8" name="Picture 7"/>
          <p:cNvPicPr>
            <a:picLocks noChangeAspect="1"/>
          </p:cNvPicPr>
          <p:nvPr/>
        </p:nvPicPr>
        <p:blipFill>
          <a:blip r:embed="rId6"/>
          <a:stretch>
            <a:fillRect/>
          </a:stretch>
        </p:blipFill>
        <p:spPr>
          <a:xfrm>
            <a:off x="3568035" y="1280076"/>
            <a:ext cx="4756171" cy="3287573"/>
          </a:xfrm>
          <a:prstGeom prst="rect">
            <a:avLst/>
          </a:prstGeom>
          <a:solidFill>
            <a:srgbClr val="FFFFFF">
              <a:shade val="85000"/>
            </a:srgbClr>
          </a:solidFill>
          <a:ln w="190500" cap="sq">
            <a:solidFill>
              <a:srgbClr val="FFFFFF"/>
            </a:solidFill>
            <a:miter lim="800000"/>
          </a:ln>
          <a:effectLst>
            <a:outerShdw blurRad="65000" dist="50800" dir="12900000" kx="195000" ky="145000" algn="tl" rotWithShape="0">
              <a:srgbClr val="000000">
                <a:alpha val="30000"/>
              </a:srgbClr>
            </a:outerShdw>
          </a:effectLst>
          <a:scene3d>
            <a:camera prst="orthographicFront">
              <a:rot lat="0" lon="0" rev="360000"/>
            </a:camera>
            <a:lightRig rig="twoPt" dir="t">
              <a:rot lat="0" lon="0" rev="7200000"/>
            </a:lightRig>
          </a:scene3d>
          <a:sp3d contourW="12700">
            <a:bevelT w="25400" h="19050"/>
            <a:contourClr>
              <a:srgbClr val="969696"/>
            </a:contourClr>
          </a:sp3d>
        </p:spPr>
      </p:pic>
      <p:sp>
        <p:nvSpPr>
          <p:cNvPr id="13" name="Freeform 12"/>
          <p:cNvSpPr/>
          <p:nvPr/>
        </p:nvSpPr>
        <p:spPr>
          <a:xfrm rot="20003941">
            <a:off x="3199848" y="2685861"/>
            <a:ext cx="5238660" cy="2256994"/>
          </a:xfrm>
          <a:custGeom>
            <a:avLst/>
            <a:gdLst>
              <a:gd name="connsiteX0" fmla="*/ 0 w 4713661"/>
              <a:gd name="connsiteY0" fmla="*/ 0 h 2002972"/>
              <a:gd name="connsiteX1" fmla="*/ 4659085 w 4713661"/>
              <a:gd name="connsiteY1" fmla="*/ 1767840 h 2002972"/>
              <a:gd name="connsiteX2" fmla="*/ 2577737 w 4713661"/>
              <a:gd name="connsiteY2" fmla="*/ 1436915 h 2002972"/>
              <a:gd name="connsiteX3" fmla="*/ 3030582 w 4713661"/>
              <a:gd name="connsiteY3" fmla="*/ 2002972 h 2002972"/>
              <a:gd name="connsiteX4" fmla="*/ 3030582 w 4713661"/>
              <a:gd name="connsiteY4" fmla="*/ 2002972 h 2002972"/>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4713661" h="2002972">
                <a:moveTo>
                  <a:pt x="0" y="0"/>
                </a:moveTo>
                <a:cubicBezTo>
                  <a:pt x="2114731" y="764177"/>
                  <a:pt x="4229462" y="1528354"/>
                  <a:pt x="4659085" y="1767840"/>
                </a:cubicBezTo>
                <a:cubicBezTo>
                  <a:pt x="5088708" y="2007326"/>
                  <a:pt x="2849154" y="1397726"/>
                  <a:pt x="2577737" y="1436915"/>
                </a:cubicBezTo>
                <a:cubicBezTo>
                  <a:pt x="2306320" y="1476104"/>
                  <a:pt x="3030582" y="2002972"/>
                  <a:pt x="3030582" y="2002972"/>
                </a:cubicBezTo>
                <a:lnTo>
                  <a:pt x="3030582" y="2002972"/>
                </a:lnTo>
              </a:path>
            </a:pathLst>
          </a:custGeom>
          <a:noFill/>
          <a:ln w="76200">
            <a:solidFill>
              <a:srgbClr val="FFFF00">
                <a:alpha val="6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028" name="Picture 4" descr="https://openclipart.org/image/2400px/svg_to_png/190165/yellowhighlighter.pn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flipH="1">
            <a:off x="1216987" y="1632447"/>
            <a:ext cx="1843308" cy="238109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http://www.pd4pic.com/images/-pencil-clipart-pen-orange-red-eraser-graphic.pn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8891" y="2647950"/>
            <a:ext cx="1809750" cy="181542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xmlns:p14="http://schemas.microsoft.com/office/powerpoint/2010/main">
    <mc:Choice Requires="p14">
      <p:transition spd="slow" p14:dur="2000"/>
    </mc:Choice>
    <mc:Fallback xmlns="">
      <p:transition spd="slow"/>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5"/>
                                        </p:tgtEl>
                                      </p:cBhvr>
                                    </p:cmd>
                                  </p:childTnLst>
                                </p:cTn>
                              </p:par>
                              <p:par>
                                <p:cTn id="7" presetID="42" presetClass="entr" presetSubtype="0" fill="hold" nodeType="withEffect">
                                  <p:stCondLst>
                                    <p:cond delay="6000"/>
                                  </p:stCondLst>
                                  <p:childTnLst>
                                    <p:set>
                                      <p:cBhvr>
                                        <p:cTn id="8" dur="1" fill="hold">
                                          <p:stCondLst>
                                            <p:cond delay="0"/>
                                          </p:stCondLst>
                                        </p:cTn>
                                        <p:tgtEl>
                                          <p:spTgt spid="1030"/>
                                        </p:tgtEl>
                                        <p:attrNameLst>
                                          <p:attrName>style.visibility</p:attrName>
                                        </p:attrNameLst>
                                      </p:cBhvr>
                                      <p:to>
                                        <p:strVal val="visible"/>
                                      </p:to>
                                    </p:set>
                                    <p:animEffect transition="in" filter="fade">
                                      <p:cBhvr>
                                        <p:cTn id="9" dur="750"/>
                                        <p:tgtEl>
                                          <p:spTgt spid="1030"/>
                                        </p:tgtEl>
                                      </p:cBhvr>
                                    </p:animEffect>
                                    <p:anim calcmode="lin" valueType="num">
                                      <p:cBhvr>
                                        <p:cTn id="10" dur="750" fill="hold"/>
                                        <p:tgtEl>
                                          <p:spTgt spid="1030"/>
                                        </p:tgtEl>
                                        <p:attrNameLst>
                                          <p:attrName>ppt_x</p:attrName>
                                        </p:attrNameLst>
                                      </p:cBhvr>
                                      <p:tavLst>
                                        <p:tav tm="0">
                                          <p:val>
                                            <p:strVal val="#ppt_x"/>
                                          </p:val>
                                        </p:tav>
                                        <p:tav tm="100000">
                                          <p:val>
                                            <p:strVal val="#ppt_x"/>
                                          </p:val>
                                        </p:tav>
                                      </p:tavLst>
                                    </p:anim>
                                    <p:anim calcmode="lin" valueType="num">
                                      <p:cBhvr>
                                        <p:cTn id="11" dur="750" fill="hold"/>
                                        <p:tgtEl>
                                          <p:spTgt spid="1030"/>
                                        </p:tgtEl>
                                        <p:attrNameLst>
                                          <p:attrName>ppt_y</p:attrName>
                                        </p:attrNameLst>
                                      </p:cBhvr>
                                      <p:tavLst>
                                        <p:tav tm="0">
                                          <p:val>
                                            <p:strVal val="#ppt_y+.1"/>
                                          </p:val>
                                        </p:tav>
                                        <p:tav tm="100000">
                                          <p:val>
                                            <p:strVal val="#ppt_y"/>
                                          </p:val>
                                        </p:tav>
                                      </p:tavLst>
                                    </p:anim>
                                  </p:childTnLst>
                                </p:cTn>
                              </p:par>
                              <p:par>
                                <p:cTn id="12" presetID="22" presetClass="entr" presetSubtype="4" fill="hold" nodeType="withEffect">
                                  <p:stCondLst>
                                    <p:cond delay="6250"/>
                                  </p:stCondLst>
                                  <p:childTnLst>
                                    <p:set>
                                      <p:cBhvr>
                                        <p:cTn id="13" dur="1" fill="hold">
                                          <p:stCondLst>
                                            <p:cond delay="0"/>
                                          </p:stCondLst>
                                        </p:cTn>
                                        <p:tgtEl>
                                          <p:spTgt spid="1028"/>
                                        </p:tgtEl>
                                        <p:attrNameLst>
                                          <p:attrName>style.visibility</p:attrName>
                                        </p:attrNameLst>
                                      </p:cBhvr>
                                      <p:to>
                                        <p:strVal val="visible"/>
                                      </p:to>
                                    </p:set>
                                    <p:animEffect transition="in" filter="wipe(down)">
                                      <p:cBhvr>
                                        <p:cTn id="14" dur="750"/>
                                        <p:tgtEl>
                                          <p:spTgt spid="1028"/>
                                        </p:tgtEl>
                                      </p:cBhvr>
                                    </p:animEffect>
                                  </p:childTnLst>
                                </p:cTn>
                              </p:par>
                            </p:childTnLst>
                          </p:cTn>
                        </p:par>
                        <p:par>
                          <p:cTn id="15" fill="hold">
                            <p:stCondLst>
                              <p:cond delay="7000"/>
                            </p:stCondLst>
                            <p:childTnLst>
                              <p:par>
                                <p:cTn id="16" presetID="22" presetClass="entr" presetSubtype="4" fill="hold" grpId="0" nodeType="afterEffect">
                                  <p:stCondLst>
                                    <p:cond delay="59000"/>
                                  </p:stCondLst>
                                  <p:childTnLst>
                                    <p:set>
                                      <p:cBhvr>
                                        <p:cTn id="17" dur="1" fill="hold">
                                          <p:stCondLst>
                                            <p:cond delay="0"/>
                                          </p:stCondLst>
                                        </p:cTn>
                                        <p:tgtEl>
                                          <p:spTgt spid="13"/>
                                        </p:tgtEl>
                                        <p:attrNameLst>
                                          <p:attrName>style.visibility</p:attrName>
                                        </p:attrNameLst>
                                      </p:cBhvr>
                                      <p:to>
                                        <p:strVal val="visible"/>
                                      </p:to>
                                    </p:set>
                                    <p:animEffect transition="in" filter="wipe(down)">
                                      <p:cBhvr>
                                        <p:cTn id="18" dur="75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audio isNarration="1">
              <p:cMediaNode vol="80000" showWhenStopped="0">
                <p:cTn id="19" fill="hold" display="0">
                  <p:stCondLst>
                    <p:cond delay="indefinite"/>
                  </p:stCondLst>
                  <p:endCondLst>
                    <p:cond evt="onStopAudio" delay="0">
                      <p:tgtEl>
                        <p:sldTgt/>
                      </p:tgtEl>
                    </p:cond>
                  </p:endCondLst>
                </p:cTn>
                <p:tgtEl>
                  <p:spTgt spid="5"/>
                </p:tgtEl>
              </p:cMediaNode>
            </p:audio>
          </p:childTnLst>
        </p:cTn>
      </p:par>
    </p:tnLst>
    <p:bldLst>
      <p:bldP spid="13" grpId="0" animBg="1"/>
    </p:bldLst>
  </p:timing>
</p:sld>
</file>

<file path=ppt/theme/theme1.xml><?xml version="1.0" encoding="utf-8"?>
<a:theme xmlns:a="http://schemas.openxmlformats.org/drawingml/2006/main" name="Indistar Modul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Calibri">
      <a:maj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alibri" panose="020F0502020204030204"/>
        <a:ea typeface=""/>
        <a:cs typeface=""/>
        <a:font script="Jpan" typeface="メイリオ"/>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mokey Glass">
      <a:fillStyleLst>
        <a:solidFill>
          <a:schemeClr val="phClr"/>
        </a:solidFill>
        <a:gradFill rotWithShape="1">
          <a:gsLst>
            <a:gs pos="0">
              <a:schemeClr val="phClr">
                <a:tint val="83000"/>
                <a:shade val="100000"/>
                <a:satMod val="100000"/>
              </a:schemeClr>
            </a:gs>
            <a:gs pos="100000">
              <a:schemeClr val="phClr">
                <a:tint val="61000"/>
                <a:alpha val="100000"/>
                <a:satMod val="180000"/>
              </a:schemeClr>
            </a:gs>
          </a:gsLst>
          <a:path path="circle">
            <a:fillToRect l="100000" t="100000" r="100000" b="100000"/>
          </a:path>
        </a:gradFill>
        <a:gradFill rotWithShape="1">
          <a:gsLst>
            <a:gs pos="0">
              <a:schemeClr val="phClr">
                <a:shade val="85000"/>
              </a:schemeClr>
            </a:gs>
            <a:gs pos="100000">
              <a:schemeClr val="phClr">
                <a:tint val="90000"/>
                <a:alpha val="100000"/>
                <a:satMod val="180000"/>
              </a:schemeClr>
            </a:gs>
          </a:gsLst>
          <a:path path="circle">
            <a:fillToRect l="100000" t="100000" r="100000" b="100000"/>
          </a:path>
        </a:gradFill>
      </a:fillStyleLst>
      <a:lnStyleLst>
        <a:ln w="9525" cap="flat" cmpd="sng" algn="ctr">
          <a:solidFill>
            <a:schemeClr val="phClr"/>
          </a:solidFill>
          <a:prstDash val="solid"/>
        </a:ln>
        <a:ln w="10795" cap="flat" cmpd="sng" algn="ctr">
          <a:solidFill>
            <a:schemeClr val="phClr"/>
          </a:solidFill>
          <a:prstDash val="solid"/>
        </a:ln>
        <a:ln w="15240" cap="flat" cmpd="sng" algn="ctr">
          <a:solidFill>
            <a:schemeClr val="phClr">
              <a:tint val="25000"/>
              <a:alpha val="25000"/>
            </a:schemeClr>
          </a:solidFill>
          <a:prstDash val="solid"/>
        </a:ln>
      </a:lnStyleLst>
      <a:effectStyleLst>
        <a:effectStyle>
          <a:effectLst/>
        </a:effectStyle>
        <a:effectStyle>
          <a:effectLst/>
        </a:effectStyle>
        <a:effectStyle>
          <a:effectLst>
            <a:outerShdw blurRad="44450" dist="21590" dir="5400000" rotWithShape="0">
              <a:srgbClr val="000000">
                <a:alpha val="40000"/>
              </a:srgbClr>
            </a:outerShdw>
          </a:effectLst>
          <a:scene3d>
            <a:camera prst="orthographicFront">
              <a:rot lat="0" lon="0" rev="0"/>
            </a:camera>
            <a:lightRig rig="flat" dir="t">
              <a:rot lat="0" lon="0" rev="3600000"/>
            </a:lightRig>
          </a:scene3d>
          <a:sp3d prstMaterial="flat">
            <a:bevelT w="28575" h="41275" prst="coolSlant"/>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Indistar Module Theme" id="{BB707F31-6AA3-453E-BAA2-63D39481137B}" vid="{B5DECC7C-97C9-4545-A761-4EE953DB06DD}"/>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Indistar Module Theme</Template>
  <TotalTime>2636</TotalTime>
  <Words>2113</Words>
  <Application>Microsoft Office PowerPoint</Application>
  <PresentationFormat>On-screen Show (16:9)</PresentationFormat>
  <Paragraphs>236</Paragraphs>
  <Slides>22</Slides>
  <Notes>21</Notes>
  <HiddenSlides>0</HiddenSlides>
  <MMClips>22</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22</vt:i4>
      </vt:variant>
    </vt:vector>
  </HeadingPairs>
  <TitlesOfParts>
    <vt:vector size="30" baseType="lpstr">
      <vt:lpstr>Gungsuh</vt:lpstr>
      <vt:lpstr>Arial</vt:lpstr>
      <vt:lpstr>Calibri</vt:lpstr>
      <vt:lpstr>Corbel</vt:lpstr>
      <vt:lpstr>Gisha</vt:lpstr>
      <vt:lpstr>Wingdings</vt:lpstr>
      <vt:lpstr>Wingdings 3</vt:lpstr>
      <vt:lpstr>Indistar Module Theme</vt:lpstr>
      <vt:lpstr>Getting better together</vt:lpstr>
      <vt:lpstr>LEARNING TOGETHER</vt:lpstr>
      <vt:lpstr>PowerPoint Presentation</vt:lpstr>
      <vt:lpstr>PowerPoint Presentation</vt:lpstr>
      <vt:lpstr>Where are we now?</vt:lpstr>
      <vt:lpstr> When assessing an indicator, the Leadership Team :</vt:lpstr>
      <vt:lpstr> First Steps – Deconstruct the Indicator Language and Close read the Wise way Research brief</vt:lpstr>
      <vt:lpstr>Activity 1a: Deconstruct the Indicator </vt:lpstr>
      <vt:lpstr>Activity 1b  Your Turn to Deconstruct the Indicator and  Close Read a Wise Way  </vt:lpstr>
      <vt:lpstr>PowerPoint Presentation</vt:lpstr>
      <vt:lpstr>Activity 2a Engaging in a Culture of Candor</vt:lpstr>
      <vt:lpstr> </vt:lpstr>
      <vt:lpstr>Now We’re Ready to Roll Up Our Sleeves </vt:lpstr>
      <vt:lpstr>PowerPoint Presentation</vt:lpstr>
      <vt:lpstr>The Leadership Team might ask themselves…</vt:lpstr>
      <vt:lpstr>PowerPoint Presentation</vt:lpstr>
      <vt:lpstr>PowerPoint Presentation</vt:lpstr>
      <vt:lpstr>PowerPoint Presentation</vt:lpstr>
      <vt:lpstr>PowerPoint Presentation</vt:lpstr>
      <vt:lpstr>Fully Implemented? Where’s the evidence?</vt:lpstr>
      <vt:lpstr>Activity 3 Let’s Revisit the Wise Way</vt:lpstr>
      <vt:lpstr>What We Learned Together</vt:lpstr>
    </vt:vector>
  </TitlesOfParts>
  <Company>Academic Development Institute</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Indistar®</dc:title>
  <dc:creator>sbenedict</dc:creator>
  <cp:lastModifiedBy>Stephanie Benedict</cp:lastModifiedBy>
  <cp:revision>263</cp:revision>
  <cp:lastPrinted>2015-12-14T17:22:57Z</cp:lastPrinted>
  <dcterms:created xsi:type="dcterms:W3CDTF">2012-07-29T14:57:52Z</dcterms:created>
  <dcterms:modified xsi:type="dcterms:W3CDTF">2016-01-28T20:35:14Z</dcterms:modified>
</cp:coreProperties>
</file>