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78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1332-1488-48C1-A1DF-784117870FC1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C3AA-A36E-4E4B-A677-0ACC01E30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Bob....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0E3210-6B0B-430B-9481-2146B93FCC73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799573-3563-446D-AB46-339B12FF299D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4C78C-C858-4DB3-8C84-AF2148E88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C27E68-0BA7-477E-AFE6-E13CFACD9DB3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287A52-B571-475E-BF83-D3BD905B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CD0BBF-FF67-444F-87C3-0F63EF22816E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F21F96-6CCE-41FE-A4CE-25E27BA9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6182DE3-87C6-49C9-B942-3830E4D05610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4F88BA4-592E-4BCD-9FF4-87CA9BB72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0602E4E-6071-44DD-92EE-70B79218110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394913B-AABD-4E78-92B2-730CA6BF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5B3E7F5A-7D89-431A-B58A-B171B0A4DDED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A9B326A-6576-494C-A12A-875B8BD5D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DE8C617-88B8-4E3C-81ED-19EE71C06155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AF1BBD2-4A17-434B-84E2-75413B64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CCEC936-8321-4BDE-946C-ABCAA6A22EA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B812DF0-7CE0-45CD-A5D2-5D8BF3921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5E522C2-3A46-4EC3-A95F-D830873F3FBA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06366E7-5187-4809-910A-85FBC8F43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A6C6C92-9FC5-4FB1-B432-FA98E3E7E4DA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1848862-09BA-4C39-96B4-713A865C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A0170A1F-177C-4012-BD4C-5E0CF7D39697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ADE0D76-F7B2-47D8-ACC8-679A6F7DD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697B5E-DA56-42B5-9E87-909377E584BD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D3DF14-123D-40DB-B03D-EE0650F64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222923E-CC45-4843-B968-B7D89E00CF1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914D163-282C-438A-809C-312CCBF8D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377EEBB-D84F-48B3-B296-1277D385CD3C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CBA9400-C102-4CA9-AC3B-5387FD300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708BCA8-FFDE-4A20-AFFA-5F0A317A3345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53A3982-2442-42E5-84ED-015DD2CCE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F92813-5FA0-402E-93C6-A846B4FDC0D9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4F392A-164B-4AA3-B3EC-09B4752F7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7637A2-6AB7-4373-B05A-583BCACAAC26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2C3412-81E7-4118-BE7A-95510FC0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9508EF-A4D4-4901-A5E6-2E3FC53B82D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6C5562-BDFA-4C1B-830F-8713E7F8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9B50B6-3EEA-4F9B-A5CD-D3970719952A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F2B8-FB0D-4A5D-9298-6A863278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28D911-01EA-4FF0-A33B-3E1C40C027E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87C8C1-2F04-4770-8150-D3893B24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32DDB0-E710-4E17-B230-EFBDD7083DAE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06D116-DBD9-454C-BC6A-8F776EE22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685A52-F0F3-4597-ADFE-9ECF6968CA4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5D3B80-D541-429B-9A36-3E2D2FB8B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50E4293-660D-471D-ACFF-34C8847EDD7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45D355-D982-4315-8226-C2574A134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CCD1B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B41796F3-9FB0-4431-9D72-FC861EF09DD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CCD1B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CCD1B9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FAD3E35E-B1AB-462D-8660-69040EDA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37964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37964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BA3A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BA3A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CAF7E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latin typeface="Arial Rounded MT Bold" pitchFamily="34" charset="0"/>
              </a:rPr>
              <a:t>Indistar Programming</a:t>
            </a:r>
            <a:br>
              <a:rPr lang="en-US" sz="6000" dirty="0" smtClean="0">
                <a:latin typeface="Arial Rounded MT Bold" pitchFamily="34" charset="0"/>
              </a:rPr>
            </a:br>
            <a:r>
              <a:rPr lang="en-US" sz="6000" dirty="0">
                <a:latin typeface="Arial Rounded MT Bold" pitchFamily="34" charset="0"/>
              </a:rPr>
              <a:t/>
            </a:r>
            <a:br>
              <a:rPr lang="en-US" sz="6000" dirty="0">
                <a:latin typeface="Arial Rounded MT Bold" pitchFamily="34" charset="0"/>
              </a:rPr>
            </a:br>
            <a:r>
              <a:rPr lang="en-US" sz="6000" dirty="0" smtClean="0">
                <a:latin typeface="Arial Rounded MT Bold" pitchFamily="34" charset="0"/>
              </a:rPr>
              <a:t>BBI</a:t>
            </a:r>
            <a:br>
              <a:rPr lang="en-US" sz="6000" dirty="0" smtClean="0">
                <a:latin typeface="Arial Rounded MT Bold" pitchFamily="34" charset="0"/>
              </a:rPr>
            </a:br>
            <a:r>
              <a:rPr lang="en-US" sz="6000" dirty="0">
                <a:latin typeface="Arial Rounded MT Bold" pitchFamily="34" charset="0"/>
              </a:rPr>
              <a:t/>
            </a:r>
            <a:br>
              <a:rPr lang="en-US" sz="6000" dirty="0">
                <a:latin typeface="Arial Rounded MT Bold" pitchFamily="34" charset="0"/>
              </a:rPr>
            </a:br>
            <a:r>
              <a:rPr lang="en-US" sz="6000" dirty="0" smtClean="0">
                <a:latin typeface="Arial Rounded MT Bold" pitchFamily="34" charset="0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Bob Before Indistar</a:t>
            </a:r>
          </a:p>
        </p:txBody>
      </p:sp>
      <p:pic>
        <p:nvPicPr>
          <p:cNvPr id="921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219200"/>
            <a:ext cx="3689350" cy="5241925"/>
          </a:xfrm>
        </p:spPr>
      </p:pic>
    </p:spTree>
    <p:extLst>
      <p:ext uri="{BB962C8B-B14F-4D97-AF65-F5344CB8AC3E}">
        <p14:creationId xmlns:p14="http://schemas.microsoft.com/office/powerpoint/2010/main" val="34131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7762875" y="4830763"/>
            <a:ext cx="342900" cy="120491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628775" y="419100"/>
            <a:ext cx="5600700" cy="52578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0983" y="1333363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0983" y="3476708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583" y="1333363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583" y="3495538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0183" y="4400276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9233" y="259726"/>
            <a:ext cx="14478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757613" y="211138"/>
            <a:ext cx="1481137" cy="1600200"/>
            <a:chOff x="0" y="3576023"/>
            <a:chExt cx="919776" cy="919776"/>
          </a:xfrm>
        </p:grpSpPr>
        <p:sp>
          <p:nvSpPr>
            <p:cNvPr id="11" name="Rectangle 10"/>
            <p:cNvSpPr/>
            <p:nvPr/>
          </p:nvSpPr>
          <p:spPr>
            <a:xfrm>
              <a:off x="0" y="3576023"/>
              <a:ext cx="919776" cy="919776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3576023"/>
              <a:ext cx="919776" cy="919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9850" tIns="69850" rIns="69850" bIns="69850" spcCol="1270" anchor="ctr"/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5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91263" y="1050925"/>
            <a:ext cx="2081212" cy="1863725"/>
            <a:chOff x="4057855" y="10942"/>
            <a:chExt cx="1161824" cy="1169419"/>
          </a:xfrm>
        </p:grpSpPr>
        <p:sp>
          <p:nvSpPr>
            <p:cNvPr id="14" name="Rectangle 13"/>
            <p:cNvSpPr/>
            <p:nvPr/>
          </p:nvSpPr>
          <p:spPr>
            <a:xfrm>
              <a:off x="4299791" y="10942"/>
              <a:ext cx="919888" cy="919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57855" y="260963"/>
              <a:ext cx="919888" cy="919398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579813"/>
            <a:ext cx="1295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43038"/>
            <a:ext cx="122713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608388"/>
            <a:ext cx="122396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530725"/>
            <a:ext cx="1290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76625" y="170815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Idea/Suggestion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24575" y="27813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Gather details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81675" y="494347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Team discussion and decision...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43275" y="5867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How do we do it?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2475" y="4924425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Who will ‘create’ it?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71550" y="2779713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53595E"/>
                </a:solidFill>
                <a:latin typeface="Verdana" pitchFamily="34" charset="0"/>
              </a:rPr>
              <a:t>Test, test, retest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8370" y="5657576"/>
            <a:ext cx="120477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rgbClr val="BF974D">
                        <a:tint val="70000"/>
                        <a:satMod val="245000"/>
                      </a:srgbClr>
                    </a:gs>
                    <a:gs pos="75000">
                      <a:srgbClr val="BF97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BF97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later</a:t>
            </a:r>
            <a:r>
              <a:rPr lang="en-US" sz="4400" b="1" dirty="0">
                <a:ln w="11430"/>
                <a:gradFill>
                  <a:gsLst>
                    <a:gs pos="0">
                      <a:srgbClr val="BF974D">
                        <a:tint val="70000"/>
                        <a:satMod val="245000"/>
                      </a:srgbClr>
                    </a:gs>
                    <a:gs pos="75000">
                      <a:srgbClr val="BF97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BF97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6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2_Office Theme</vt:lpstr>
      <vt:lpstr>Aspect</vt:lpstr>
      <vt:lpstr>Indistar Programming  BBI  ? </vt:lpstr>
      <vt:lpstr>Bob Before Indistar</vt:lpstr>
      <vt:lpstr>PowerPoint Presentation</vt:lpstr>
    </vt:vector>
  </TitlesOfParts>
  <Company>Academic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Indistar Programming  BBI  ? </dc:title>
  <dc:creator>Sam Redding</dc:creator>
  <cp:lastModifiedBy>Sam Redding</cp:lastModifiedBy>
  <cp:revision>1</cp:revision>
  <dcterms:created xsi:type="dcterms:W3CDTF">2012-03-02T01:45:19Z</dcterms:created>
  <dcterms:modified xsi:type="dcterms:W3CDTF">2012-03-02T01:45:50Z</dcterms:modified>
</cp:coreProperties>
</file>