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3"/>
  </p:notesMasterIdLst>
  <p:sldIdLst>
    <p:sldId id="256" r:id="rId2"/>
    <p:sldId id="267" r:id="rId3"/>
    <p:sldId id="299" r:id="rId4"/>
    <p:sldId id="285" r:id="rId5"/>
    <p:sldId id="286" r:id="rId6"/>
    <p:sldId id="287" r:id="rId7"/>
    <p:sldId id="288" r:id="rId8"/>
    <p:sldId id="289" r:id="rId9"/>
    <p:sldId id="290" r:id="rId10"/>
    <p:sldId id="268" r:id="rId11"/>
    <p:sldId id="271" r:id="rId12"/>
    <p:sldId id="291" r:id="rId13"/>
    <p:sldId id="292" r:id="rId14"/>
    <p:sldId id="293" r:id="rId15"/>
    <p:sldId id="278" r:id="rId16"/>
    <p:sldId id="300" r:id="rId17"/>
    <p:sldId id="294" r:id="rId18"/>
    <p:sldId id="296" r:id="rId19"/>
    <p:sldId id="297" r:id="rId20"/>
    <p:sldId id="301" r:id="rId21"/>
    <p:sldId id="283"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96F"/>
    <a:srgbClr val="64B4EA"/>
    <a:srgbClr val="5DA9DD"/>
    <a:srgbClr val="6AB0E0"/>
    <a:srgbClr val="79B8E3"/>
    <a:srgbClr val="ACD3EE"/>
    <a:srgbClr val="195277"/>
    <a:srgbClr val="CFE8F9"/>
    <a:srgbClr val="052F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66068" autoAdjust="0"/>
  </p:normalViewPr>
  <p:slideViewPr>
    <p:cSldViewPr>
      <p:cViewPr varScale="1">
        <p:scale>
          <a:sx n="80" d="100"/>
          <a:sy n="80" d="100"/>
        </p:scale>
        <p:origin x="1830" y="66"/>
      </p:cViewPr>
      <p:guideLst>
        <p:guide orient="horz" pos="2160"/>
        <p:guide pos="3840"/>
      </p:guideLst>
    </p:cSldViewPr>
  </p:slideViewPr>
  <p:notesTextViewPr>
    <p:cViewPr>
      <p:scale>
        <a:sx n="75" d="100"/>
        <a:sy n="7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C5A5BF-193A-4632-8CA5-38376A3D8A9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7243500-823D-4864-ADBB-CBDAB0C81DE9}">
      <dgm:prSet phldrT="[Text]"/>
      <dgm:spPr/>
      <dgm:t>
        <a:bodyPr/>
        <a:lstStyle/>
        <a:p>
          <a:r>
            <a:rPr lang="en-US" dirty="0" smtClean="0"/>
            <a:t>School</a:t>
          </a:r>
          <a:endParaRPr lang="en-US" dirty="0"/>
        </a:p>
      </dgm:t>
    </dgm:pt>
    <dgm:pt modelId="{ECC765AD-BCC8-4462-B349-814AAE377804}" type="parTrans" cxnId="{0006FA61-260D-4C4D-8B08-45A67CD18D15}">
      <dgm:prSet/>
      <dgm:spPr/>
      <dgm:t>
        <a:bodyPr/>
        <a:lstStyle/>
        <a:p>
          <a:endParaRPr lang="en-US"/>
        </a:p>
      </dgm:t>
    </dgm:pt>
    <dgm:pt modelId="{82435957-C2CB-4409-A74D-366A6248B5EE}" type="sibTrans" cxnId="{0006FA61-260D-4C4D-8B08-45A67CD18D15}">
      <dgm:prSet/>
      <dgm:spPr/>
      <dgm:t>
        <a:bodyPr/>
        <a:lstStyle/>
        <a:p>
          <a:endParaRPr lang="en-US"/>
        </a:p>
      </dgm:t>
    </dgm:pt>
    <dgm:pt modelId="{ED92BA0F-75C7-4F6A-A5E0-61EF49000B56}">
      <dgm:prSet phldrT="[Text]"/>
      <dgm:spPr/>
      <dgm:t>
        <a:bodyPr/>
        <a:lstStyle/>
        <a:p>
          <a:r>
            <a:rPr lang="en-US" dirty="0" smtClean="0"/>
            <a:t>Deciding</a:t>
          </a:r>
          <a:endParaRPr lang="en-US" dirty="0"/>
        </a:p>
      </dgm:t>
    </dgm:pt>
    <dgm:pt modelId="{DD5A8196-5064-43D5-9D00-5DAB33AF2437}" type="parTrans" cxnId="{BFF23124-F6F4-4D01-9538-2476F7476060}">
      <dgm:prSet/>
      <dgm:spPr/>
      <dgm:t>
        <a:bodyPr/>
        <a:lstStyle/>
        <a:p>
          <a:endParaRPr lang="en-US"/>
        </a:p>
      </dgm:t>
    </dgm:pt>
    <dgm:pt modelId="{DEBF1DAF-D4C8-4D2E-A807-D9B453868E8A}" type="sibTrans" cxnId="{BFF23124-F6F4-4D01-9538-2476F7476060}">
      <dgm:prSet/>
      <dgm:spPr/>
      <dgm:t>
        <a:bodyPr/>
        <a:lstStyle/>
        <a:p>
          <a:endParaRPr lang="en-US"/>
        </a:p>
      </dgm:t>
    </dgm:pt>
    <dgm:pt modelId="{9540505D-7E57-491F-AE73-AF0141290812}">
      <dgm:prSet phldrT="[Text]"/>
      <dgm:spPr/>
      <dgm:t>
        <a:bodyPr/>
        <a:lstStyle/>
        <a:p>
          <a:r>
            <a:rPr lang="en-US" dirty="0" smtClean="0"/>
            <a:t>Learning</a:t>
          </a:r>
          <a:endParaRPr lang="en-US" dirty="0"/>
        </a:p>
      </dgm:t>
    </dgm:pt>
    <dgm:pt modelId="{00F2DAE9-0D7D-40A4-8996-83DF152D956D}" type="parTrans" cxnId="{90D7372E-E562-4CA9-9070-0EB11BC3B3E0}">
      <dgm:prSet/>
      <dgm:spPr/>
      <dgm:t>
        <a:bodyPr/>
        <a:lstStyle/>
        <a:p>
          <a:endParaRPr lang="en-US"/>
        </a:p>
      </dgm:t>
    </dgm:pt>
    <dgm:pt modelId="{3FE40B33-BA34-4B67-ABE6-94DA1E3807B5}" type="sibTrans" cxnId="{90D7372E-E562-4CA9-9070-0EB11BC3B3E0}">
      <dgm:prSet/>
      <dgm:spPr/>
      <dgm:t>
        <a:bodyPr/>
        <a:lstStyle/>
        <a:p>
          <a:endParaRPr lang="en-US"/>
        </a:p>
      </dgm:t>
    </dgm:pt>
    <dgm:pt modelId="{EC8065B4-E1B3-4382-9C43-4C4A08A39E6A}">
      <dgm:prSet/>
      <dgm:spPr/>
      <dgm:t>
        <a:bodyPr/>
        <a:lstStyle/>
        <a:p>
          <a:r>
            <a:rPr lang="en-US" dirty="0" smtClean="0"/>
            <a:t>Connecting</a:t>
          </a:r>
          <a:endParaRPr lang="en-US" dirty="0"/>
        </a:p>
      </dgm:t>
    </dgm:pt>
    <dgm:pt modelId="{B7F2A594-9498-4987-9DC4-6AFDA1B38E4A}" type="parTrans" cxnId="{03FE459A-2535-40E4-9EC2-99746E6A5988}">
      <dgm:prSet/>
      <dgm:spPr/>
      <dgm:t>
        <a:bodyPr/>
        <a:lstStyle/>
        <a:p>
          <a:endParaRPr lang="en-US"/>
        </a:p>
      </dgm:t>
    </dgm:pt>
    <dgm:pt modelId="{D63F1D05-DE3F-4F13-BB30-E0D10473C4B8}" type="sibTrans" cxnId="{03FE459A-2535-40E4-9EC2-99746E6A5988}">
      <dgm:prSet/>
      <dgm:spPr/>
      <dgm:t>
        <a:bodyPr/>
        <a:lstStyle/>
        <a:p>
          <a:endParaRPr lang="en-US"/>
        </a:p>
      </dgm:t>
    </dgm:pt>
    <dgm:pt modelId="{29614E43-59B0-499E-A902-6AAB97F7F58F}" type="pres">
      <dgm:prSet presAssocID="{ADC5A5BF-193A-4632-8CA5-38376A3D8A9B}" presName="hierChild1" presStyleCnt="0">
        <dgm:presLayoutVars>
          <dgm:chPref val="1"/>
          <dgm:dir/>
          <dgm:animOne val="branch"/>
          <dgm:animLvl val="lvl"/>
          <dgm:resizeHandles/>
        </dgm:presLayoutVars>
      </dgm:prSet>
      <dgm:spPr/>
      <dgm:t>
        <a:bodyPr/>
        <a:lstStyle/>
        <a:p>
          <a:endParaRPr lang="en-US"/>
        </a:p>
      </dgm:t>
    </dgm:pt>
    <dgm:pt modelId="{812D65F3-E09A-4BE4-A3D5-C8CE91C4A3E3}" type="pres">
      <dgm:prSet presAssocID="{27243500-823D-4864-ADBB-CBDAB0C81DE9}" presName="hierRoot1" presStyleCnt="0"/>
      <dgm:spPr/>
    </dgm:pt>
    <dgm:pt modelId="{6F0838FB-F952-4768-891A-C25AEE416AAF}" type="pres">
      <dgm:prSet presAssocID="{27243500-823D-4864-ADBB-CBDAB0C81DE9}" presName="composite" presStyleCnt="0"/>
      <dgm:spPr/>
    </dgm:pt>
    <dgm:pt modelId="{2E6319C3-32AD-4AD8-B686-29C24D4CB6A4}" type="pres">
      <dgm:prSet presAssocID="{27243500-823D-4864-ADBB-CBDAB0C81DE9}" presName="background" presStyleLbl="node0" presStyleIdx="0" presStyleCnt="1"/>
      <dgm:spPr>
        <a:solidFill>
          <a:srgbClr val="0F496F"/>
        </a:solidFill>
      </dgm:spPr>
      <dgm:t>
        <a:bodyPr/>
        <a:lstStyle/>
        <a:p>
          <a:endParaRPr lang="en-US"/>
        </a:p>
      </dgm:t>
    </dgm:pt>
    <dgm:pt modelId="{80CF588B-532C-4A47-A0C1-3514276DCCE1}" type="pres">
      <dgm:prSet presAssocID="{27243500-823D-4864-ADBB-CBDAB0C81DE9}" presName="text" presStyleLbl="fgAcc0" presStyleIdx="0" presStyleCnt="1">
        <dgm:presLayoutVars>
          <dgm:chPref val="3"/>
        </dgm:presLayoutVars>
      </dgm:prSet>
      <dgm:spPr/>
      <dgm:t>
        <a:bodyPr/>
        <a:lstStyle/>
        <a:p>
          <a:endParaRPr lang="en-US"/>
        </a:p>
      </dgm:t>
    </dgm:pt>
    <dgm:pt modelId="{243C1075-9E92-426F-B3B9-E5DF7E2E563E}" type="pres">
      <dgm:prSet presAssocID="{27243500-823D-4864-ADBB-CBDAB0C81DE9}" presName="hierChild2" presStyleCnt="0"/>
      <dgm:spPr/>
    </dgm:pt>
    <dgm:pt modelId="{66AE99EF-A23B-4A3D-A998-05B4ED158260}" type="pres">
      <dgm:prSet presAssocID="{DD5A8196-5064-43D5-9D00-5DAB33AF2437}" presName="Name10" presStyleLbl="parChTrans1D2" presStyleIdx="0" presStyleCnt="3"/>
      <dgm:spPr/>
      <dgm:t>
        <a:bodyPr/>
        <a:lstStyle/>
        <a:p>
          <a:endParaRPr lang="en-US"/>
        </a:p>
      </dgm:t>
    </dgm:pt>
    <dgm:pt modelId="{888E5B87-63D2-442C-B3B5-3A49837645E7}" type="pres">
      <dgm:prSet presAssocID="{ED92BA0F-75C7-4F6A-A5E0-61EF49000B56}" presName="hierRoot2" presStyleCnt="0"/>
      <dgm:spPr/>
    </dgm:pt>
    <dgm:pt modelId="{8CF28D51-88A7-4D51-8545-31DBFF3E2058}" type="pres">
      <dgm:prSet presAssocID="{ED92BA0F-75C7-4F6A-A5E0-61EF49000B56}" presName="composite2" presStyleCnt="0"/>
      <dgm:spPr/>
    </dgm:pt>
    <dgm:pt modelId="{F0D50310-03A7-422F-8401-48DB92C037E1}" type="pres">
      <dgm:prSet presAssocID="{ED92BA0F-75C7-4F6A-A5E0-61EF49000B56}" presName="background2" presStyleLbl="node2" presStyleIdx="0" presStyleCnt="3"/>
      <dgm:spPr>
        <a:solidFill>
          <a:srgbClr val="0F496F"/>
        </a:solidFill>
      </dgm:spPr>
      <dgm:t>
        <a:bodyPr/>
        <a:lstStyle/>
        <a:p>
          <a:endParaRPr lang="en-US"/>
        </a:p>
      </dgm:t>
    </dgm:pt>
    <dgm:pt modelId="{6543F3C2-ED38-43F0-B7FE-EC320A70A3BB}" type="pres">
      <dgm:prSet presAssocID="{ED92BA0F-75C7-4F6A-A5E0-61EF49000B56}" presName="text2" presStyleLbl="fgAcc2" presStyleIdx="0" presStyleCnt="3">
        <dgm:presLayoutVars>
          <dgm:chPref val="3"/>
        </dgm:presLayoutVars>
      </dgm:prSet>
      <dgm:spPr/>
      <dgm:t>
        <a:bodyPr/>
        <a:lstStyle/>
        <a:p>
          <a:endParaRPr lang="en-US"/>
        </a:p>
      </dgm:t>
    </dgm:pt>
    <dgm:pt modelId="{1CD00FF8-C78A-410A-A03F-E82470C54E34}" type="pres">
      <dgm:prSet presAssocID="{ED92BA0F-75C7-4F6A-A5E0-61EF49000B56}" presName="hierChild3" presStyleCnt="0"/>
      <dgm:spPr/>
    </dgm:pt>
    <dgm:pt modelId="{36C6E9B4-4A63-43C6-9698-6CE78CA9F61D}" type="pres">
      <dgm:prSet presAssocID="{00F2DAE9-0D7D-40A4-8996-83DF152D956D}" presName="Name10" presStyleLbl="parChTrans1D2" presStyleIdx="1" presStyleCnt="3"/>
      <dgm:spPr/>
      <dgm:t>
        <a:bodyPr/>
        <a:lstStyle/>
        <a:p>
          <a:endParaRPr lang="en-US"/>
        </a:p>
      </dgm:t>
    </dgm:pt>
    <dgm:pt modelId="{D8C435B1-AC91-4D6C-848F-2EB014332178}" type="pres">
      <dgm:prSet presAssocID="{9540505D-7E57-491F-AE73-AF0141290812}" presName="hierRoot2" presStyleCnt="0"/>
      <dgm:spPr/>
    </dgm:pt>
    <dgm:pt modelId="{04CA4BDA-C32B-430B-B5B6-217E51142FDD}" type="pres">
      <dgm:prSet presAssocID="{9540505D-7E57-491F-AE73-AF0141290812}" presName="composite2" presStyleCnt="0"/>
      <dgm:spPr/>
    </dgm:pt>
    <dgm:pt modelId="{B16C2E8D-596D-493B-907C-2CDE7FA91B12}" type="pres">
      <dgm:prSet presAssocID="{9540505D-7E57-491F-AE73-AF0141290812}" presName="background2" presStyleLbl="node2" presStyleIdx="1" presStyleCnt="3"/>
      <dgm:spPr>
        <a:solidFill>
          <a:srgbClr val="0F496F"/>
        </a:solidFill>
      </dgm:spPr>
      <dgm:t>
        <a:bodyPr/>
        <a:lstStyle/>
        <a:p>
          <a:endParaRPr lang="en-US"/>
        </a:p>
      </dgm:t>
    </dgm:pt>
    <dgm:pt modelId="{971021E0-ED62-49D7-850B-D55661EC0A0A}" type="pres">
      <dgm:prSet presAssocID="{9540505D-7E57-491F-AE73-AF0141290812}" presName="text2" presStyleLbl="fgAcc2" presStyleIdx="1" presStyleCnt="3">
        <dgm:presLayoutVars>
          <dgm:chPref val="3"/>
        </dgm:presLayoutVars>
      </dgm:prSet>
      <dgm:spPr/>
      <dgm:t>
        <a:bodyPr/>
        <a:lstStyle/>
        <a:p>
          <a:endParaRPr lang="en-US"/>
        </a:p>
      </dgm:t>
    </dgm:pt>
    <dgm:pt modelId="{A3F2AF97-8629-4E0D-AFAE-B5BEE415445F}" type="pres">
      <dgm:prSet presAssocID="{9540505D-7E57-491F-AE73-AF0141290812}" presName="hierChild3" presStyleCnt="0"/>
      <dgm:spPr/>
    </dgm:pt>
    <dgm:pt modelId="{0145CED9-6B3C-4F73-AB69-58C4F4E40D4E}" type="pres">
      <dgm:prSet presAssocID="{B7F2A594-9498-4987-9DC4-6AFDA1B38E4A}" presName="Name10" presStyleLbl="parChTrans1D2" presStyleIdx="2" presStyleCnt="3"/>
      <dgm:spPr/>
      <dgm:t>
        <a:bodyPr/>
        <a:lstStyle/>
        <a:p>
          <a:endParaRPr lang="en-US"/>
        </a:p>
      </dgm:t>
    </dgm:pt>
    <dgm:pt modelId="{FA662CD3-FA90-44BE-B1B7-2D43A9D7D823}" type="pres">
      <dgm:prSet presAssocID="{EC8065B4-E1B3-4382-9C43-4C4A08A39E6A}" presName="hierRoot2" presStyleCnt="0"/>
      <dgm:spPr/>
    </dgm:pt>
    <dgm:pt modelId="{E4EA28A5-13A7-49AE-B50A-F1A7FAE90106}" type="pres">
      <dgm:prSet presAssocID="{EC8065B4-E1B3-4382-9C43-4C4A08A39E6A}" presName="composite2" presStyleCnt="0"/>
      <dgm:spPr/>
    </dgm:pt>
    <dgm:pt modelId="{CA189E83-0E5D-4F80-9531-4B9332D53F66}" type="pres">
      <dgm:prSet presAssocID="{EC8065B4-E1B3-4382-9C43-4C4A08A39E6A}" presName="background2" presStyleLbl="node2" presStyleIdx="2" presStyleCnt="3"/>
      <dgm:spPr>
        <a:solidFill>
          <a:srgbClr val="0F496F"/>
        </a:solidFill>
      </dgm:spPr>
      <dgm:t>
        <a:bodyPr/>
        <a:lstStyle/>
        <a:p>
          <a:endParaRPr lang="en-US"/>
        </a:p>
      </dgm:t>
    </dgm:pt>
    <dgm:pt modelId="{A6DA3848-C480-45B3-B745-BABB8D9136A9}" type="pres">
      <dgm:prSet presAssocID="{EC8065B4-E1B3-4382-9C43-4C4A08A39E6A}" presName="text2" presStyleLbl="fgAcc2" presStyleIdx="2" presStyleCnt="3">
        <dgm:presLayoutVars>
          <dgm:chPref val="3"/>
        </dgm:presLayoutVars>
      </dgm:prSet>
      <dgm:spPr/>
      <dgm:t>
        <a:bodyPr/>
        <a:lstStyle/>
        <a:p>
          <a:endParaRPr lang="en-US"/>
        </a:p>
      </dgm:t>
    </dgm:pt>
    <dgm:pt modelId="{6680282F-7CE5-47F1-9FA9-CFAD3221C6C9}" type="pres">
      <dgm:prSet presAssocID="{EC8065B4-E1B3-4382-9C43-4C4A08A39E6A}" presName="hierChild3" presStyleCnt="0"/>
      <dgm:spPr/>
    </dgm:pt>
  </dgm:ptLst>
  <dgm:cxnLst>
    <dgm:cxn modelId="{7BF79CB6-D1F1-465A-A6D6-67D6A5B50B65}" type="presOf" srcId="{ADC5A5BF-193A-4632-8CA5-38376A3D8A9B}" destId="{29614E43-59B0-499E-A902-6AAB97F7F58F}" srcOrd="0" destOrd="0" presId="urn:microsoft.com/office/officeart/2005/8/layout/hierarchy1"/>
    <dgm:cxn modelId="{0CB6B048-DCEE-4D30-B806-0FB1EB6AD7EF}" type="presOf" srcId="{EC8065B4-E1B3-4382-9C43-4C4A08A39E6A}" destId="{A6DA3848-C480-45B3-B745-BABB8D9136A9}" srcOrd="0" destOrd="0" presId="urn:microsoft.com/office/officeart/2005/8/layout/hierarchy1"/>
    <dgm:cxn modelId="{0006FA61-260D-4C4D-8B08-45A67CD18D15}" srcId="{ADC5A5BF-193A-4632-8CA5-38376A3D8A9B}" destId="{27243500-823D-4864-ADBB-CBDAB0C81DE9}" srcOrd="0" destOrd="0" parTransId="{ECC765AD-BCC8-4462-B349-814AAE377804}" sibTransId="{82435957-C2CB-4409-A74D-366A6248B5EE}"/>
    <dgm:cxn modelId="{24D6B08D-BCF1-4383-95F4-BBA0186FE75A}" type="presOf" srcId="{27243500-823D-4864-ADBB-CBDAB0C81DE9}" destId="{80CF588B-532C-4A47-A0C1-3514276DCCE1}" srcOrd="0" destOrd="0" presId="urn:microsoft.com/office/officeart/2005/8/layout/hierarchy1"/>
    <dgm:cxn modelId="{F1A858C7-CA70-478F-B06F-BBF165CB1758}" type="presOf" srcId="{ED92BA0F-75C7-4F6A-A5E0-61EF49000B56}" destId="{6543F3C2-ED38-43F0-B7FE-EC320A70A3BB}" srcOrd="0" destOrd="0" presId="urn:microsoft.com/office/officeart/2005/8/layout/hierarchy1"/>
    <dgm:cxn modelId="{C7222123-6E2A-4755-8DF6-CB6C8DB8C728}" type="presOf" srcId="{B7F2A594-9498-4987-9DC4-6AFDA1B38E4A}" destId="{0145CED9-6B3C-4F73-AB69-58C4F4E40D4E}" srcOrd="0" destOrd="0" presId="urn:microsoft.com/office/officeart/2005/8/layout/hierarchy1"/>
    <dgm:cxn modelId="{03FE459A-2535-40E4-9EC2-99746E6A5988}" srcId="{27243500-823D-4864-ADBB-CBDAB0C81DE9}" destId="{EC8065B4-E1B3-4382-9C43-4C4A08A39E6A}" srcOrd="2" destOrd="0" parTransId="{B7F2A594-9498-4987-9DC4-6AFDA1B38E4A}" sibTransId="{D63F1D05-DE3F-4F13-BB30-E0D10473C4B8}"/>
    <dgm:cxn modelId="{BFF23124-F6F4-4D01-9538-2476F7476060}" srcId="{27243500-823D-4864-ADBB-CBDAB0C81DE9}" destId="{ED92BA0F-75C7-4F6A-A5E0-61EF49000B56}" srcOrd="0" destOrd="0" parTransId="{DD5A8196-5064-43D5-9D00-5DAB33AF2437}" sibTransId="{DEBF1DAF-D4C8-4D2E-A807-D9B453868E8A}"/>
    <dgm:cxn modelId="{90D7372E-E562-4CA9-9070-0EB11BC3B3E0}" srcId="{27243500-823D-4864-ADBB-CBDAB0C81DE9}" destId="{9540505D-7E57-491F-AE73-AF0141290812}" srcOrd="1" destOrd="0" parTransId="{00F2DAE9-0D7D-40A4-8996-83DF152D956D}" sibTransId="{3FE40B33-BA34-4B67-ABE6-94DA1E3807B5}"/>
    <dgm:cxn modelId="{7DA3FC9D-AC86-44FE-A69F-3E3FC89B7A46}" type="presOf" srcId="{9540505D-7E57-491F-AE73-AF0141290812}" destId="{971021E0-ED62-49D7-850B-D55661EC0A0A}" srcOrd="0" destOrd="0" presId="urn:microsoft.com/office/officeart/2005/8/layout/hierarchy1"/>
    <dgm:cxn modelId="{EC74D551-E90C-4378-AA62-24E95E62A3CE}" type="presOf" srcId="{00F2DAE9-0D7D-40A4-8996-83DF152D956D}" destId="{36C6E9B4-4A63-43C6-9698-6CE78CA9F61D}" srcOrd="0" destOrd="0" presId="urn:microsoft.com/office/officeart/2005/8/layout/hierarchy1"/>
    <dgm:cxn modelId="{B4A47399-881E-4EB7-9276-347496674527}" type="presOf" srcId="{DD5A8196-5064-43D5-9D00-5DAB33AF2437}" destId="{66AE99EF-A23B-4A3D-A998-05B4ED158260}" srcOrd="0" destOrd="0" presId="urn:microsoft.com/office/officeart/2005/8/layout/hierarchy1"/>
    <dgm:cxn modelId="{ACA61BF7-7194-4C20-AA62-AD8102E4737C}" type="presParOf" srcId="{29614E43-59B0-499E-A902-6AAB97F7F58F}" destId="{812D65F3-E09A-4BE4-A3D5-C8CE91C4A3E3}" srcOrd="0" destOrd="0" presId="urn:microsoft.com/office/officeart/2005/8/layout/hierarchy1"/>
    <dgm:cxn modelId="{30C59AA3-AC02-481F-A0A1-A58B9C734B68}" type="presParOf" srcId="{812D65F3-E09A-4BE4-A3D5-C8CE91C4A3E3}" destId="{6F0838FB-F952-4768-891A-C25AEE416AAF}" srcOrd="0" destOrd="0" presId="urn:microsoft.com/office/officeart/2005/8/layout/hierarchy1"/>
    <dgm:cxn modelId="{3AB73DF5-F07C-4BA8-ADC2-F6268E225911}" type="presParOf" srcId="{6F0838FB-F952-4768-891A-C25AEE416AAF}" destId="{2E6319C3-32AD-4AD8-B686-29C24D4CB6A4}" srcOrd="0" destOrd="0" presId="urn:microsoft.com/office/officeart/2005/8/layout/hierarchy1"/>
    <dgm:cxn modelId="{DFE0F6A2-5C19-4A2C-8C01-6A59469222E5}" type="presParOf" srcId="{6F0838FB-F952-4768-891A-C25AEE416AAF}" destId="{80CF588B-532C-4A47-A0C1-3514276DCCE1}" srcOrd="1" destOrd="0" presId="urn:microsoft.com/office/officeart/2005/8/layout/hierarchy1"/>
    <dgm:cxn modelId="{453C0EBB-0ACA-4802-9F4B-2B0FB4D7FC96}" type="presParOf" srcId="{812D65F3-E09A-4BE4-A3D5-C8CE91C4A3E3}" destId="{243C1075-9E92-426F-B3B9-E5DF7E2E563E}" srcOrd="1" destOrd="0" presId="urn:microsoft.com/office/officeart/2005/8/layout/hierarchy1"/>
    <dgm:cxn modelId="{0B2BB0E9-A2CD-4EAB-9A52-194D504BAF1F}" type="presParOf" srcId="{243C1075-9E92-426F-B3B9-E5DF7E2E563E}" destId="{66AE99EF-A23B-4A3D-A998-05B4ED158260}" srcOrd="0" destOrd="0" presId="urn:microsoft.com/office/officeart/2005/8/layout/hierarchy1"/>
    <dgm:cxn modelId="{CCA43402-B453-4B90-B3AE-C0B08D4041C0}" type="presParOf" srcId="{243C1075-9E92-426F-B3B9-E5DF7E2E563E}" destId="{888E5B87-63D2-442C-B3B5-3A49837645E7}" srcOrd="1" destOrd="0" presId="urn:microsoft.com/office/officeart/2005/8/layout/hierarchy1"/>
    <dgm:cxn modelId="{10EF8376-8275-4A85-9AB1-7413DCEEFF86}" type="presParOf" srcId="{888E5B87-63D2-442C-B3B5-3A49837645E7}" destId="{8CF28D51-88A7-4D51-8545-31DBFF3E2058}" srcOrd="0" destOrd="0" presId="urn:microsoft.com/office/officeart/2005/8/layout/hierarchy1"/>
    <dgm:cxn modelId="{D819F889-FFFE-4C16-8DD2-ABCBAE2C76C2}" type="presParOf" srcId="{8CF28D51-88A7-4D51-8545-31DBFF3E2058}" destId="{F0D50310-03A7-422F-8401-48DB92C037E1}" srcOrd="0" destOrd="0" presId="urn:microsoft.com/office/officeart/2005/8/layout/hierarchy1"/>
    <dgm:cxn modelId="{BD8C9F03-96CB-4F43-A944-D33AAFA72CFF}" type="presParOf" srcId="{8CF28D51-88A7-4D51-8545-31DBFF3E2058}" destId="{6543F3C2-ED38-43F0-B7FE-EC320A70A3BB}" srcOrd="1" destOrd="0" presId="urn:microsoft.com/office/officeart/2005/8/layout/hierarchy1"/>
    <dgm:cxn modelId="{6B27C65C-F024-4314-8378-F1CCBEB449BC}" type="presParOf" srcId="{888E5B87-63D2-442C-B3B5-3A49837645E7}" destId="{1CD00FF8-C78A-410A-A03F-E82470C54E34}" srcOrd="1" destOrd="0" presId="urn:microsoft.com/office/officeart/2005/8/layout/hierarchy1"/>
    <dgm:cxn modelId="{B16BCB55-AFA6-4897-A9C9-4DA275703510}" type="presParOf" srcId="{243C1075-9E92-426F-B3B9-E5DF7E2E563E}" destId="{36C6E9B4-4A63-43C6-9698-6CE78CA9F61D}" srcOrd="2" destOrd="0" presId="urn:microsoft.com/office/officeart/2005/8/layout/hierarchy1"/>
    <dgm:cxn modelId="{22E0C812-3585-4C3A-AAD4-ACE22E9CDAB0}" type="presParOf" srcId="{243C1075-9E92-426F-B3B9-E5DF7E2E563E}" destId="{D8C435B1-AC91-4D6C-848F-2EB014332178}" srcOrd="3" destOrd="0" presId="urn:microsoft.com/office/officeart/2005/8/layout/hierarchy1"/>
    <dgm:cxn modelId="{D46D9240-0E9F-4AAD-A570-371F6DBF30C4}" type="presParOf" srcId="{D8C435B1-AC91-4D6C-848F-2EB014332178}" destId="{04CA4BDA-C32B-430B-B5B6-217E51142FDD}" srcOrd="0" destOrd="0" presId="urn:microsoft.com/office/officeart/2005/8/layout/hierarchy1"/>
    <dgm:cxn modelId="{4D66F9FA-B75A-4CBC-8685-4131B5F00C89}" type="presParOf" srcId="{04CA4BDA-C32B-430B-B5B6-217E51142FDD}" destId="{B16C2E8D-596D-493B-907C-2CDE7FA91B12}" srcOrd="0" destOrd="0" presId="urn:microsoft.com/office/officeart/2005/8/layout/hierarchy1"/>
    <dgm:cxn modelId="{09B2F2E6-271F-40FA-BB79-05BBCB3DE163}" type="presParOf" srcId="{04CA4BDA-C32B-430B-B5B6-217E51142FDD}" destId="{971021E0-ED62-49D7-850B-D55661EC0A0A}" srcOrd="1" destOrd="0" presId="urn:microsoft.com/office/officeart/2005/8/layout/hierarchy1"/>
    <dgm:cxn modelId="{FF02EC58-F85D-49F6-BB5D-2EE51A014E92}" type="presParOf" srcId="{D8C435B1-AC91-4D6C-848F-2EB014332178}" destId="{A3F2AF97-8629-4E0D-AFAE-B5BEE415445F}" srcOrd="1" destOrd="0" presId="urn:microsoft.com/office/officeart/2005/8/layout/hierarchy1"/>
    <dgm:cxn modelId="{B58F3477-5B99-4AAB-A462-4153D478174D}" type="presParOf" srcId="{243C1075-9E92-426F-B3B9-E5DF7E2E563E}" destId="{0145CED9-6B3C-4F73-AB69-58C4F4E40D4E}" srcOrd="4" destOrd="0" presId="urn:microsoft.com/office/officeart/2005/8/layout/hierarchy1"/>
    <dgm:cxn modelId="{ADD0F14F-F239-4151-B84B-5CBF90F08EE3}" type="presParOf" srcId="{243C1075-9E92-426F-B3B9-E5DF7E2E563E}" destId="{FA662CD3-FA90-44BE-B1B7-2D43A9D7D823}" srcOrd="5" destOrd="0" presId="urn:microsoft.com/office/officeart/2005/8/layout/hierarchy1"/>
    <dgm:cxn modelId="{BFE7B14F-FCF4-4CA6-A36A-FC0758D6B0E2}" type="presParOf" srcId="{FA662CD3-FA90-44BE-B1B7-2D43A9D7D823}" destId="{E4EA28A5-13A7-49AE-B50A-F1A7FAE90106}" srcOrd="0" destOrd="0" presId="urn:microsoft.com/office/officeart/2005/8/layout/hierarchy1"/>
    <dgm:cxn modelId="{7EA1821E-53D3-459A-AF05-5E5590608BAB}" type="presParOf" srcId="{E4EA28A5-13A7-49AE-B50A-F1A7FAE90106}" destId="{CA189E83-0E5D-4F80-9531-4B9332D53F66}" srcOrd="0" destOrd="0" presId="urn:microsoft.com/office/officeart/2005/8/layout/hierarchy1"/>
    <dgm:cxn modelId="{E6C16A5F-CE4D-401D-8A46-861A0EF09723}" type="presParOf" srcId="{E4EA28A5-13A7-49AE-B50A-F1A7FAE90106}" destId="{A6DA3848-C480-45B3-B745-BABB8D9136A9}" srcOrd="1" destOrd="0" presId="urn:microsoft.com/office/officeart/2005/8/layout/hierarchy1"/>
    <dgm:cxn modelId="{9B8085B1-363B-4C9D-A594-F9FD42333FFB}" type="presParOf" srcId="{FA662CD3-FA90-44BE-B1B7-2D43A9D7D823}" destId="{6680282F-7CE5-47F1-9FA9-CFAD3221C6C9}"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C5A5BF-193A-4632-8CA5-38376A3D8A9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7243500-823D-4864-ADBB-CBDAB0C81DE9}">
      <dgm:prSet phldrT="[Text]"/>
      <dgm:spPr/>
      <dgm:t>
        <a:bodyPr/>
        <a:lstStyle/>
        <a:p>
          <a:r>
            <a:rPr lang="en-US" dirty="0" smtClean="0"/>
            <a:t>Deciding</a:t>
          </a:r>
          <a:endParaRPr lang="en-US" dirty="0"/>
        </a:p>
      </dgm:t>
    </dgm:pt>
    <dgm:pt modelId="{ECC765AD-BCC8-4462-B349-814AAE377804}" type="parTrans" cxnId="{0006FA61-260D-4C4D-8B08-45A67CD18D15}">
      <dgm:prSet/>
      <dgm:spPr/>
      <dgm:t>
        <a:bodyPr/>
        <a:lstStyle/>
        <a:p>
          <a:endParaRPr lang="en-US"/>
        </a:p>
      </dgm:t>
    </dgm:pt>
    <dgm:pt modelId="{82435957-C2CB-4409-A74D-366A6248B5EE}" type="sibTrans" cxnId="{0006FA61-260D-4C4D-8B08-45A67CD18D15}">
      <dgm:prSet/>
      <dgm:spPr/>
      <dgm:t>
        <a:bodyPr/>
        <a:lstStyle/>
        <a:p>
          <a:endParaRPr lang="en-US"/>
        </a:p>
      </dgm:t>
    </dgm:pt>
    <dgm:pt modelId="{ED92BA0F-75C7-4F6A-A5E0-61EF49000B56}">
      <dgm:prSet phldrT="[Text]"/>
      <dgm:spPr/>
      <dgm:t>
        <a:bodyPr/>
        <a:lstStyle/>
        <a:p>
          <a:r>
            <a:rPr lang="en-US" dirty="0" smtClean="0"/>
            <a:t>Shared Leadership</a:t>
          </a:r>
          <a:endParaRPr lang="en-US" dirty="0"/>
        </a:p>
      </dgm:t>
    </dgm:pt>
    <dgm:pt modelId="{DD5A8196-5064-43D5-9D00-5DAB33AF2437}" type="parTrans" cxnId="{BFF23124-F6F4-4D01-9538-2476F7476060}">
      <dgm:prSet/>
      <dgm:spPr/>
      <dgm:t>
        <a:bodyPr/>
        <a:lstStyle/>
        <a:p>
          <a:endParaRPr lang="en-US"/>
        </a:p>
      </dgm:t>
    </dgm:pt>
    <dgm:pt modelId="{DEBF1DAF-D4C8-4D2E-A807-D9B453868E8A}" type="sibTrans" cxnId="{BFF23124-F6F4-4D01-9538-2476F7476060}">
      <dgm:prSet/>
      <dgm:spPr/>
      <dgm:t>
        <a:bodyPr/>
        <a:lstStyle/>
        <a:p>
          <a:endParaRPr lang="en-US"/>
        </a:p>
      </dgm:t>
    </dgm:pt>
    <dgm:pt modelId="{9540505D-7E57-491F-AE73-AF0141290812}">
      <dgm:prSet phldrT="[Text]"/>
      <dgm:spPr/>
      <dgm:t>
        <a:bodyPr/>
        <a:lstStyle/>
        <a:p>
          <a:r>
            <a:rPr lang="en-US" dirty="0" smtClean="0"/>
            <a:t>Data and Research</a:t>
          </a:r>
          <a:endParaRPr lang="en-US" dirty="0"/>
        </a:p>
      </dgm:t>
    </dgm:pt>
    <dgm:pt modelId="{00F2DAE9-0D7D-40A4-8996-83DF152D956D}" type="parTrans" cxnId="{90D7372E-E562-4CA9-9070-0EB11BC3B3E0}">
      <dgm:prSet/>
      <dgm:spPr/>
      <dgm:t>
        <a:bodyPr/>
        <a:lstStyle/>
        <a:p>
          <a:endParaRPr lang="en-US"/>
        </a:p>
      </dgm:t>
    </dgm:pt>
    <dgm:pt modelId="{3FE40B33-BA34-4B67-ABE6-94DA1E3807B5}" type="sibTrans" cxnId="{90D7372E-E562-4CA9-9070-0EB11BC3B3E0}">
      <dgm:prSet/>
      <dgm:spPr/>
      <dgm:t>
        <a:bodyPr/>
        <a:lstStyle/>
        <a:p>
          <a:endParaRPr lang="en-US"/>
        </a:p>
      </dgm:t>
    </dgm:pt>
    <dgm:pt modelId="{85EF4D1C-1DB9-407A-B5CA-FEF7FE76090E}">
      <dgm:prSet/>
      <dgm:spPr/>
      <dgm:t>
        <a:bodyPr/>
        <a:lstStyle/>
        <a:p>
          <a:r>
            <a:rPr lang="en-US" dirty="0" smtClean="0"/>
            <a:t>District	</a:t>
          </a:r>
          <a:endParaRPr lang="en-US" dirty="0"/>
        </a:p>
      </dgm:t>
    </dgm:pt>
    <dgm:pt modelId="{BC1E587E-C7F7-4E52-AA64-794BE33D2F68}" type="parTrans" cxnId="{0A95ABBC-13C2-461B-A0E9-5D6FEEA7F100}">
      <dgm:prSet/>
      <dgm:spPr/>
      <dgm:t>
        <a:bodyPr/>
        <a:lstStyle/>
        <a:p>
          <a:endParaRPr lang="en-US"/>
        </a:p>
      </dgm:t>
    </dgm:pt>
    <dgm:pt modelId="{001B5583-C867-48F9-89B6-4F331C6C13E5}" type="sibTrans" cxnId="{0A95ABBC-13C2-461B-A0E9-5D6FEEA7F100}">
      <dgm:prSet/>
      <dgm:spPr/>
      <dgm:t>
        <a:bodyPr/>
        <a:lstStyle/>
        <a:p>
          <a:endParaRPr lang="en-US"/>
        </a:p>
      </dgm:t>
    </dgm:pt>
    <dgm:pt modelId="{3AEBF195-EC2C-4FA9-B923-C228326803CF}">
      <dgm:prSet/>
      <dgm:spPr/>
      <dgm:t>
        <a:bodyPr/>
        <a:lstStyle/>
        <a:p>
          <a:r>
            <a:rPr lang="en-US" dirty="0" smtClean="0"/>
            <a:t>Principal</a:t>
          </a:r>
          <a:endParaRPr lang="en-US" dirty="0"/>
        </a:p>
      </dgm:t>
    </dgm:pt>
    <dgm:pt modelId="{83844C48-2D85-4A4A-861B-A4EC2F567CCC}" type="parTrans" cxnId="{EB245972-A9F0-4C59-8589-5E5D41DB53DA}">
      <dgm:prSet/>
      <dgm:spPr/>
      <dgm:t>
        <a:bodyPr/>
        <a:lstStyle/>
        <a:p>
          <a:endParaRPr lang="en-US"/>
        </a:p>
      </dgm:t>
    </dgm:pt>
    <dgm:pt modelId="{8628A168-E896-4154-A3C6-63F18E3F01BD}" type="sibTrans" cxnId="{EB245972-A9F0-4C59-8589-5E5D41DB53DA}">
      <dgm:prSet/>
      <dgm:spPr/>
      <dgm:t>
        <a:bodyPr/>
        <a:lstStyle/>
        <a:p>
          <a:endParaRPr lang="en-US"/>
        </a:p>
      </dgm:t>
    </dgm:pt>
    <dgm:pt modelId="{5E3E3029-DFC9-43FA-96F0-569C0051325D}">
      <dgm:prSet/>
      <dgm:spPr/>
      <dgm:t>
        <a:bodyPr/>
        <a:lstStyle/>
        <a:p>
          <a:r>
            <a:rPr lang="en-US" dirty="0" smtClean="0"/>
            <a:t>Teams and Time</a:t>
          </a:r>
          <a:endParaRPr lang="en-US" dirty="0"/>
        </a:p>
      </dgm:t>
    </dgm:pt>
    <dgm:pt modelId="{D8C01A87-DAD9-4054-BD53-DBD35865AB9F}" type="parTrans" cxnId="{A0B4C176-4FD9-4DF8-AF7F-1B8407FB9862}">
      <dgm:prSet/>
      <dgm:spPr/>
      <dgm:t>
        <a:bodyPr/>
        <a:lstStyle/>
        <a:p>
          <a:endParaRPr lang="en-US"/>
        </a:p>
      </dgm:t>
    </dgm:pt>
    <dgm:pt modelId="{4D53075C-3597-43CD-824C-67E75E5EB78F}" type="sibTrans" cxnId="{A0B4C176-4FD9-4DF8-AF7F-1B8407FB9862}">
      <dgm:prSet/>
      <dgm:spPr/>
      <dgm:t>
        <a:bodyPr/>
        <a:lstStyle/>
        <a:p>
          <a:endParaRPr lang="en-US"/>
        </a:p>
      </dgm:t>
    </dgm:pt>
    <dgm:pt modelId="{E97FDA6B-2665-4760-A7A4-9BAE6D378B0C}">
      <dgm:prSet/>
      <dgm:spPr/>
      <dgm:t>
        <a:bodyPr/>
        <a:lstStyle/>
        <a:p>
          <a:r>
            <a:rPr lang="en-US" dirty="0" smtClean="0"/>
            <a:t>Student Learning Data</a:t>
          </a:r>
          <a:endParaRPr lang="en-US" dirty="0"/>
        </a:p>
      </dgm:t>
    </dgm:pt>
    <dgm:pt modelId="{1CCAD857-BE5C-4B26-933F-6E9F8CDD0DA9}" type="parTrans" cxnId="{E056B78A-7AF9-4133-9803-5B5024C749D6}">
      <dgm:prSet/>
      <dgm:spPr/>
      <dgm:t>
        <a:bodyPr/>
        <a:lstStyle/>
        <a:p>
          <a:endParaRPr lang="en-US"/>
        </a:p>
      </dgm:t>
    </dgm:pt>
    <dgm:pt modelId="{50B72FFE-AB92-426D-9E5C-E93CE05BCB12}" type="sibTrans" cxnId="{E056B78A-7AF9-4133-9803-5B5024C749D6}">
      <dgm:prSet/>
      <dgm:spPr/>
      <dgm:t>
        <a:bodyPr/>
        <a:lstStyle/>
        <a:p>
          <a:endParaRPr lang="en-US"/>
        </a:p>
      </dgm:t>
    </dgm:pt>
    <dgm:pt modelId="{B56004BC-E40A-4F60-95D1-B3AD18AF425E}">
      <dgm:prSet/>
      <dgm:spPr/>
      <dgm:t>
        <a:bodyPr/>
        <a:lstStyle/>
        <a:p>
          <a:r>
            <a:rPr lang="en-US" dirty="0" smtClean="0"/>
            <a:t>Professional  Practice Data</a:t>
          </a:r>
          <a:endParaRPr lang="en-US" dirty="0"/>
        </a:p>
      </dgm:t>
    </dgm:pt>
    <dgm:pt modelId="{53EFDC45-211C-4FDC-A509-8AC91BC7740D}" type="parTrans" cxnId="{C5D73036-DE1B-4F56-8706-2FCBBB01FB77}">
      <dgm:prSet/>
      <dgm:spPr/>
      <dgm:t>
        <a:bodyPr/>
        <a:lstStyle/>
        <a:p>
          <a:endParaRPr lang="en-US"/>
        </a:p>
      </dgm:t>
    </dgm:pt>
    <dgm:pt modelId="{D3A465C8-78B1-4AE0-AE51-E570CE4A7F81}" type="sibTrans" cxnId="{C5D73036-DE1B-4F56-8706-2FCBBB01FB77}">
      <dgm:prSet/>
      <dgm:spPr/>
      <dgm:t>
        <a:bodyPr/>
        <a:lstStyle/>
        <a:p>
          <a:endParaRPr lang="en-US"/>
        </a:p>
      </dgm:t>
    </dgm:pt>
    <dgm:pt modelId="{BFB3C77B-2F1A-48A2-8357-0DB52CDF968A}">
      <dgm:prSet/>
      <dgm:spPr/>
      <dgm:t>
        <a:bodyPr/>
        <a:lstStyle/>
        <a:p>
          <a:r>
            <a:rPr lang="en-US" dirty="0" smtClean="0"/>
            <a:t>Research</a:t>
          </a:r>
          <a:endParaRPr lang="en-US" dirty="0"/>
        </a:p>
      </dgm:t>
    </dgm:pt>
    <dgm:pt modelId="{D2346DB3-4118-41CE-9CC6-98A86D627561}" type="parTrans" cxnId="{190BFA5E-A020-4468-AE88-3E702731776B}">
      <dgm:prSet/>
      <dgm:spPr/>
      <dgm:t>
        <a:bodyPr/>
        <a:lstStyle/>
        <a:p>
          <a:endParaRPr lang="en-US"/>
        </a:p>
      </dgm:t>
    </dgm:pt>
    <dgm:pt modelId="{02D58845-2F05-4ED5-9EBE-05FEADEED039}" type="sibTrans" cxnId="{190BFA5E-A020-4468-AE88-3E702731776B}">
      <dgm:prSet/>
      <dgm:spPr/>
      <dgm:t>
        <a:bodyPr/>
        <a:lstStyle/>
        <a:p>
          <a:endParaRPr lang="en-US"/>
        </a:p>
      </dgm:t>
    </dgm:pt>
    <dgm:pt modelId="{29614E43-59B0-499E-A902-6AAB97F7F58F}" type="pres">
      <dgm:prSet presAssocID="{ADC5A5BF-193A-4632-8CA5-38376A3D8A9B}" presName="hierChild1" presStyleCnt="0">
        <dgm:presLayoutVars>
          <dgm:chPref val="1"/>
          <dgm:dir/>
          <dgm:animOne val="branch"/>
          <dgm:animLvl val="lvl"/>
          <dgm:resizeHandles/>
        </dgm:presLayoutVars>
      </dgm:prSet>
      <dgm:spPr/>
      <dgm:t>
        <a:bodyPr/>
        <a:lstStyle/>
        <a:p>
          <a:endParaRPr lang="en-US"/>
        </a:p>
      </dgm:t>
    </dgm:pt>
    <dgm:pt modelId="{812D65F3-E09A-4BE4-A3D5-C8CE91C4A3E3}" type="pres">
      <dgm:prSet presAssocID="{27243500-823D-4864-ADBB-CBDAB0C81DE9}" presName="hierRoot1" presStyleCnt="0"/>
      <dgm:spPr/>
    </dgm:pt>
    <dgm:pt modelId="{6F0838FB-F952-4768-891A-C25AEE416AAF}" type="pres">
      <dgm:prSet presAssocID="{27243500-823D-4864-ADBB-CBDAB0C81DE9}" presName="composite" presStyleCnt="0"/>
      <dgm:spPr/>
    </dgm:pt>
    <dgm:pt modelId="{2E6319C3-32AD-4AD8-B686-29C24D4CB6A4}" type="pres">
      <dgm:prSet presAssocID="{27243500-823D-4864-ADBB-CBDAB0C81DE9}" presName="background" presStyleLbl="node0" presStyleIdx="0" presStyleCnt="1"/>
      <dgm:spPr>
        <a:solidFill>
          <a:srgbClr val="0F496F"/>
        </a:solidFill>
      </dgm:spPr>
      <dgm:t>
        <a:bodyPr/>
        <a:lstStyle/>
        <a:p>
          <a:endParaRPr lang="en-US"/>
        </a:p>
      </dgm:t>
    </dgm:pt>
    <dgm:pt modelId="{80CF588B-532C-4A47-A0C1-3514276DCCE1}" type="pres">
      <dgm:prSet presAssocID="{27243500-823D-4864-ADBB-CBDAB0C81DE9}" presName="text" presStyleLbl="fgAcc0" presStyleIdx="0" presStyleCnt="1">
        <dgm:presLayoutVars>
          <dgm:chPref val="3"/>
        </dgm:presLayoutVars>
      </dgm:prSet>
      <dgm:spPr/>
      <dgm:t>
        <a:bodyPr/>
        <a:lstStyle/>
        <a:p>
          <a:endParaRPr lang="en-US"/>
        </a:p>
      </dgm:t>
    </dgm:pt>
    <dgm:pt modelId="{243C1075-9E92-426F-B3B9-E5DF7E2E563E}" type="pres">
      <dgm:prSet presAssocID="{27243500-823D-4864-ADBB-CBDAB0C81DE9}" presName="hierChild2" presStyleCnt="0"/>
      <dgm:spPr/>
    </dgm:pt>
    <dgm:pt modelId="{66AE99EF-A23B-4A3D-A998-05B4ED158260}" type="pres">
      <dgm:prSet presAssocID="{DD5A8196-5064-43D5-9D00-5DAB33AF2437}" presName="Name10" presStyleLbl="parChTrans1D2" presStyleIdx="0" presStyleCnt="2"/>
      <dgm:spPr/>
      <dgm:t>
        <a:bodyPr/>
        <a:lstStyle/>
        <a:p>
          <a:endParaRPr lang="en-US"/>
        </a:p>
      </dgm:t>
    </dgm:pt>
    <dgm:pt modelId="{888E5B87-63D2-442C-B3B5-3A49837645E7}" type="pres">
      <dgm:prSet presAssocID="{ED92BA0F-75C7-4F6A-A5E0-61EF49000B56}" presName="hierRoot2" presStyleCnt="0"/>
      <dgm:spPr/>
    </dgm:pt>
    <dgm:pt modelId="{8CF28D51-88A7-4D51-8545-31DBFF3E2058}" type="pres">
      <dgm:prSet presAssocID="{ED92BA0F-75C7-4F6A-A5E0-61EF49000B56}" presName="composite2" presStyleCnt="0"/>
      <dgm:spPr/>
    </dgm:pt>
    <dgm:pt modelId="{F0D50310-03A7-422F-8401-48DB92C037E1}" type="pres">
      <dgm:prSet presAssocID="{ED92BA0F-75C7-4F6A-A5E0-61EF49000B56}" presName="background2" presStyleLbl="node2" presStyleIdx="0" presStyleCnt="2"/>
      <dgm:spPr>
        <a:solidFill>
          <a:srgbClr val="0F496F"/>
        </a:solidFill>
      </dgm:spPr>
      <dgm:t>
        <a:bodyPr/>
        <a:lstStyle/>
        <a:p>
          <a:endParaRPr lang="en-US"/>
        </a:p>
      </dgm:t>
    </dgm:pt>
    <dgm:pt modelId="{6543F3C2-ED38-43F0-B7FE-EC320A70A3BB}" type="pres">
      <dgm:prSet presAssocID="{ED92BA0F-75C7-4F6A-A5E0-61EF49000B56}" presName="text2" presStyleLbl="fgAcc2" presStyleIdx="0" presStyleCnt="2">
        <dgm:presLayoutVars>
          <dgm:chPref val="3"/>
        </dgm:presLayoutVars>
      </dgm:prSet>
      <dgm:spPr/>
      <dgm:t>
        <a:bodyPr/>
        <a:lstStyle/>
        <a:p>
          <a:endParaRPr lang="en-US"/>
        </a:p>
      </dgm:t>
    </dgm:pt>
    <dgm:pt modelId="{1CD00FF8-C78A-410A-A03F-E82470C54E34}" type="pres">
      <dgm:prSet presAssocID="{ED92BA0F-75C7-4F6A-A5E0-61EF49000B56}" presName="hierChild3" presStyleCnt="0"/>
      <dgm:spPr/>
    </dgm:pt>
    <dgm:pt modelId="{BFA903CC-02B8-4B57-8415-C9E1748DFFC8}" type="pres">
      <dgm:prSet presAssocID="{BC1E587E-C7F7-4E52-AA64-794BE33D2F68}" presName="Name17" presStyleLbl="parChTrans1D3" presStyleIdx="0" presStyleCnt="6"/>
      <dgm:spPr/>
      <dgm:t>
        <a:bodyPr/>
        <a:lstStyle/>
        <a:p>
          <a:endParaRPr lang="en-US"/>
        </a:p>
      </dgm:t>
    </dgm:pt>
    <dgm:pt modelId="{A947B023-7E34-4DE4-9843-DAB816DB173A}" type="pres">
      <dgm:prSet presAssocID="{85EF4D1C-1DB9-407A-B5CA-FEF7FE76090E}" presName="hierRoot3" presStyleCnt="0"/>
      <dgm:spPr/>
    </dgm:pt>
    <dgm:pt modelId="{80EE9A9C-93D4-451B-9F07-EC13310D6DF4}" type="pres">
      <dgm:prSet presAssocID="{85EF4D1C-1DB9-407A-B5CA-FEF7FE76090E}" presName="composite3" presStyleCnt="0"/>
      <dgm:spPr/>
    </dgm:pt>
    <dgm:pt modelId="{FB296BBF-FC00-4930-B3CF-30FE07FD90E2}" type="pres">
      <dgm:prSet presAssocID="{85EF4D1C-1DB9-407A-B5CA-FEF7FE76090E}" presName="background3" presStyleLbl="node3" presStyleIdx="0" presStyleCnt="6"/>
      <dgm:spPr>
        <a:solidFill>
          <a:srgbClr val="0F496F"/>
        </a:solidFill>
      </dgm:spPr>
      <dgm:t>
        <a:bodyPr/>
        <a:lstStyle/>
        <a:p>
          <a:endParaRPr lang="en-US"/>
        </a:p>
      </dgm:t>
    </dgm:pt>
    <dgm:pt modelId="{18BCF6CA-E12B-4B4F-ACDB-D8671B618506}" type="pres">
      <dgm:prSet presAssocID="{85EF4D1C-1DB9-407A-B5CA-FEF7FE76090E}" presName="text3" presStyleLbl="fgAcc3" presStyleIdx="0" presStyleCnt="6">
        <dgm:presLayoutVars>
          <dgm:chPref val="3"/>
        </dgm:presLayoutVars>
      </dgm:prSet>
      <dgm:spPr/>
      <dgm:t>
        <a:bodyPr/>
        <a:lstStyle/>
        <a:p>
          <a:endParaRPr lang="en-US"/>
        </a:p>
      </dgm:t>
    </dgm:pt>
    <dgm:pt modelId="{D4B1BA7D-D0CD-4F92-9C61-00F43057723D}" type="pres">
      <dgm:prSet presAssocID="{85EF4D1C-1DB9-407A-B5CA-FEF7FE76090E}" presName="hierChild4" presStyleCnt="0"/>
      <dgm:spPr/>
    </dgm:pt>
    <dgm:pt modelId="{1CC79B0C-32B7-4D60-B694-DFE24C2FB683}" type="pres">
      <dgm:prSet presAssocID="{83844C48-2D85-4A4A-861B-A4EC2F567CCC}" presName="Name17" presStyleLbl="parChTrans1D3" presStyleIdx="1" presStyleCnt="6"/>
      <dgm:spPr/>
      <dgm:t>
        <a:bodyPr/>
        <a:lstStyle/>
        <a:p>
          <a:endParaRPr lang="en-US"/>
        </a:p>
      </dgm:t>
    </dgm:pt>
    <dgm:pt modelId="{3E2656C7-9CE6-4D98-94C9-7BCDBC747949}" type="pres">
      <dgm:prSet presAssocID="{3AEBF195-EC2C-4FA9-B923-C228326803CF}" presName="hierRoot3" presStyleCnt="0"/>
      <dgm:spPr/>
    </dgm:pt>
    <dgm:pt modelId="{8D913480-D130-4473-996F-77740AF0E9A6}" type="pres">
      <dgm:prSet presAssocID="{3AEBF195-EC2C-4FA9-B923-C228326803CF}" presName="composite3" presStyleCnt="0"/>
      <dgm:spPr/>
    </dgm:pt>
    <dgm:pt modelId="{01225715-9352-4E78-A0FA-8099BD1759C2}" type="pres">
      <dgm:prSet presAssocID="{3AEBF195-EC2C-4FA9-B923-C228326803CF}" presName="background3" presStyleLbl="node3" presStyleIdx="1" presStyleCnt="6"/>
      <dgm:spPr>
        <a:solidFill>
          <a:srgbClr val="0F496F"/>
        </a:solidFill>
      </dgm:spPr>
      <dgm:t>
        <a:bodyPr/>
        <a:lstStyle/>
        <a:p>
          <a:endParaRPr lang="en-US"/>
        </a:p>
      </dgm:t>
    </dgm:pt>
    <dgm:pt modelId="{A59342FD-5432-4189-93A0-93FA28E08566}" type="pres">
      <dgm:prSet presAssocID="{3AEBF195-EC2C-4FA9-B923-C228326803CF}" presName="text3" presStyleLbl="fgAcc3" presStyleIdx="1" presStyleCnt="6">
        <dgm:presLayoutVars>
          <dgm:chPref val="3"/>
        </dgm:presLayoutVars>
      </dgm:prSet>
      <dgm:spPr/>
      <dgm:t>
        <a:bodyPr/>
        <a:lstStyle/>
        <a:p>
          <a:endParaRPr lang="en-US"/>
        </a:p>
      </dgm:t>
    </dgm:pt>
    <dgm:pt modelId="{0233A39A-8437-4FF0-BCED-59107CBFC27D}" type="pres">
      <dgm:prSet presAssocID="{3AEBF195-EC2C-4FA9-B923-C228326803CF}" presName="hierChild4" presStyleCnt="0"/>
      <dgm:spPr/>
    </dgm:pt>
    <dgm:pt modelId="{C06F5AE2-FACB-44FB-8C29-FF93DCF38ECC}" type="pres">
      <dgm:prSet presAssocID="{D8C01A87-DAD9-4054-BD53-DBD35865AB9F}" presName="Name17" presStyleLbl="parChTrans1D3" presStyleIdx="2" presStyleCnt="6"/>
      <dgm:spPr/>
      <dgm:t>
        <a:bodyPr/>
        <a:lstStyle/>
        <a:p>
          <a:endParaRPr lang="en-US"/>
        </a:p>
      </dgm:t>
    </dgm:pt>
    <dgm:pt modelId="{9B0CF69F-5FA7-48B3-80A9-D21FDC760955}" type="pres">
      <dgm:prSet presAssocID="{5E3E3029-DFC9-43FA-96F0-569C0051325D}" presName="hierRoot3" presStyleCnt="0"/>
      <dgm:spPr/>
    </dgm:pt>
    <dgm:pt modelId="{11ABD938-ED53-419E-9AFE-71B8A8A0464C}" type="pres">
      <dgm:prSet presAssocID="{5E3E3029-DFC9-43FA-96F0-569C0051325D}" presName="composite3" presStyleCnt="0"/>
      <dgm:spPr/>
    </dgm:pt>
    <dgm:pt modelId="{C63816B8-40AB-4DFC-B582-7716EFCE8C4C}" type="pres">
      <dgm:prSet presAssocID="{5E3E3029-DFC9-43FA-96F0-569C0051325D}" presName="background3" presStyleLbl="node3" presStyleIdx="2" presStyleCnt="6"/>
      <dgm:spPr>
        <a:solidFill>
          <a:srgbClr val="0F496F"/>
        </a:solidFill>
      </dgm:spPr>
      <dgm:t>
        <a:bodyPr/>
        <a:lstStyle/>
        <a:p>
          <a:endParaRPr lang="en-US"/>
        </a:p>
      </dgm:t>
    </dgm:pt>
    <dgm:pt modelId="{BDAB86A3-1B76-4EED-89B7-8F55017B1619}" type="pres">
      <dgm:prSet presAssocID="{5E3E3029-DFC9-43FA-96F0-569C0051325D}" presName="text3" presStyleLbl="fgAcc3" presStyleIdx="2" presStyleCnt="6">
        <dgm:presLayoutVars>
          <dgm:chPref val="3"/>
        </dgm:presLayoutVars>
      </dgm:prSet>
      <dgm:spPr/>
      <dgm:t>
        <a:bodyPr/>
        <a:lstStyle/>
        <a:p>
          <a:endParaRPr lang="en-US"/>
        </a:p>
      </dgm:t>
    </dgm:pt>
    <dgm:pt modelId="{04612074-C269-4BD2-B6AD-2E16A869BDA3}" type="pres">
      <dgm:prSet presAssocID="{5E3E3029-DFC9-43FA-96F0-569C0051325D}" presName="hierChild4" presStyleCnt="0"/>
      <dgm:spPr/>
    </dgm:pt>
    <dgm:pt modelId="{36C6E9B4-4A63-43C6-9698-6CE78CA9F61D}" type="pres">
      <dgm:prSet presAssocID="{00F2DAE9-0D7D-40A4-8996-83DF152D956D}" presName="Name10" presStyleLbl="parChTrans1D2" presStyleIdx="1" presStyleCnt="2"/>
      <dgm:spPr/>
      <dgm:t>
        <a:bodyPr/>
        <a:lstStyle/>
        <a:p>
          <a:endParaRPr lang="en-US"/>
        </a:p>
      </dgm:t>
    </dgm:pt>
    <dgm:pt modelId="{D8C435B1-AC91-4D6C-848F-2EB014332178}" type="pres">
      <dgm:prSet presAssocID="{9540505D-7E57-491F-AE73-AF0141290812}" presName="hierRoot2" presStyleCnt="0"/>
      <dgm:spPr/>
    </dgm:pt>
    <dgm:pt modelId="{04CA4BDA-C32B-430B-B5B6-217E51142FDD}" type="pres">
      <dgm:prSet presAssocID="{9540505D-7E57-491F-AE73-AF0141290812}" presName="composite2" presStyleCnt="0"/>
      <dgm:spPr/>
    </dgm:pt>
    <dgm:pt modelId="{B16C2E8D-596D-493B-907C-2CDE7FA91B12}" type="pres">
      <dgm:prSet presAssocID="{9540505D-7E57-491F-AE73-AF0141290812}" presName="background2" presStyleLbl="node2" presStyleIdx="1" presStyleCnt="2"/>
      <dgm:spPr>
        <a:solidFill>
          <a:srgbClr val="0F496F"/>
        </a:solidFill>
      </dgm:spPr>
      <dgm:t>
        <a:bodyPr/>
        <a:lstStyle/>
        <a:p>
          <a:endParaRPr lang="en-US"/>
        </a:p>
      </dgm:t>
    </dgm:pt>
    <dgm:pt modelId="{971021E0-ED62-49D7-850B-D55661EC0A0A}" type="pres">
      <dgm:prSet presAssocID="{9540505D-7E57-491F-AE73-AF0141290812}" presName="text2" presStyleLbl="fgAcc2" presStyleIdx="1" presStyleCnt="2">
        <dgm:presLayoutVars>
          <dgm:chPref val="3"/>
        </dgm:presLayoutVars>
      </dgm:prSet>
      <dgm:spPr/>
      <dgm:t>
        <a:bodyPr/>
        <a:lstStyle/>
        <a:p>
          <a:endParaRPr lang="en-US"/>
        </a:p>
      </dgm:t>
    </dgm:pt>
    <dgm:pt modelId="{A3F2AF97-8629-4E0D-AFAE-B5BEE415445F}" type="pres">
      <dgm:prSet presAssocID="{9540505D-7E57-491F-AE73-AF0141290812}" presName="hierChild3" presStyleCnt="0"/>
      <dgm:spPr/>
    </dgm:pt>
    <dgm:pt modelId="{6E406C82-D2F7-468C-BA45-DAB0E1F7663D}" type="pres">
      <dgm:prSet presAssocID="{1CCAD857-BE5C-4B26-933F-6E9F8CDD0DA9}" presName="Name17" presStyleLbl="parChTrans1D3" presStyleIdx="3" presStyleCnt="6"/>
      <dgm:spPr/>
      <dgm:t>
        <a:bodyPr/>
        <a:lstStyle/>
        <a:p>
          <a:endParaRPr lang="en-US"/>
        </a:p>
      </dgm:t>
    </dgm:pt>
    <dgm:pt modelId="{FB084DD7-4FA2-47F1-87FA-7EF215465411}" type="pres">
      <dgm:prSet presAssocID="{E97FDA6B-2665-4760-A7A4-9BAE6D378B0C}" presName="hierRoot3" presStyleCnt="0"/>
      <dgm:spPr/>
    </dgm:pt>
    <dgm:pt modelId="{371307F0-494E-449A-906D-239E2538C111}" type="pres">
      <dgm:prSet presAssocID="{E97FDA6B-2665-4760-A7A4-9BAE6D378B0C}" presName="composite3" presStyleCnt="0"/>
      <dgm:spPr/>
    </dgm:pt>
    <dgm:pt modelId="{46AA23A3-14E9-4ADE-BCAB-D2546FC03FF3}" type="pres">
      <dgm:prSet presAssocID="{E97FDA6B-2665-4760-A7A4-9BAE6D378B0C}" presName="background3" presStyleLbl="node3" presStyleIdx="3" presStyleCnt="6"/>
      <dgm:spPr>
        <a:solidFill>
          <a:srgbClr val="0F496F"/>
        </a:solidFill>
      </dgm:spPr>
      <dgm:t>
        <a:bodyPr/>
        <a:lstStyle/>
        <a:p>
          <a:endParaRPr lang="en-US"/>
        </a:p>
      </dgm:t>
    </dgm:pt>
    <dgm:pt modelId="{1E69B31A-2D93-4B47-9D57-D2B9466CEAAE}" type="pres">
      <dgm:prSet presAssocID="{E97FDA6B-2665-4760-A7A4-9BAE6D378B0C}" presName="text3" presStyleLbl="fgAcc3" presStyleIdx="3" presStyleCnt="6">
        <dgm:presLayoutVars>
          <dgm:chPref val="3"/>
        </dgm:presLayoutVars>
      </dgm:prSet>
      <dgm:spPr/>
      <dgm:t>
        <a:bodyPr/>
        <a:lstStyle/>
        <a:p>
          <a:endParaRPr lang="en-US"/>
        </a:p>
      </dgm:t>
    </dgm:pt>
    <dgm:pt modelId="{5A4C0B8E-31BB-42ED-BFD4-60E595487F05}" type="pres">
      <dgm:prSet presAssocID="{E97FDA6B-2665-4760-A7A4-9BAE6D378B0C}" presName="hierChild4" presStyleCnt="0"/>
      <dgm:spPr/>
    </dgm:pt>
    <dgm:pt modelId="{C51177FC-C45C-49B6-B3CF-AC1AFEC893B3}" type="pres">
      <dgm:prSet presAssocID="{53EFDC45-211C-4FDC-A509-8AC91BC7740D}" presName="Name17" presStyleLbl="parChTrans1D3" presStyleIdx="4" presStyleCnt="6"/>
      <dgm:spPr/>
      <dgm:t>
        <a:bodyPr/>
        <a:lstStyle/>
        <a:p>
          <a:endParaRPr lang="en-US"/>
        </a:p>
      </dgm:t>
    </dgm:pt>
    <dgm:pt modelId="{C744871B-B169-4F19-A891-56E2156C18C1}" type="pres">
      <dgm:prSet presAssocID="{B56004BC-E40A-4F60-95D1-B3AD18AF425E}" presName="hierRoot3" presStyleCnt="0"/>
      <dgm:spPr/>
    </dgm:pt>
    <dgm:pt modelId="{55A86B15-36C2-45BA-B2B4-18A82AF7F25B}" type="pres">
      <dgm:prSet presAssocID="{B56004BC-E40A-4F60-95D1-B3AD18AF425E}" presName="composite3" presStyleCnt="0"/>
      <dgm:spPr/>
    </dgm:pt>
    <dgm:pt modelId="{46A8825C-0BA1-4793-A0E2-1AA8C595D2AC}" type="pres">
      <dgm:prSet presAssocID="{B56004BC-E40A-4F60-95D1-B3AD18AF425E}" presName="background3" presStyleLbl="node3" presStyleIdx="4" presStyleCnt="6"/>
      <dgm:spPr>
        <a:solidFill>
          <a:srgbClr val="0F496F"/>
        </a:solidFill>
      </dgm:spPr>
      <dgm:t>
        <a:bodyPr/>
        <a:lstStyle/>
        <a:p>
          <a:endParaRPr lang="en-US"/>
        </a:p>
      </dgm:t>
    </dgm:pt>
    <dgm:pt modelId="{966EC7D9-F880-4DFA-9AC7-269930C1B197}" type="pres">
      <dgm:prSet presAssocID="{B56004BC-E40A-4F60-95D1-B3AD18AF425E}" presName="text3" presStyleLbl="fgAcc3" presStyleIdx="4" presStyleCnt="6">
        <dgm:presLayoutVars>
          <dgm:chPref val="3"/>
        </dgm:presLayoutVars>
      </dgm:prSet>
      <dgm:spPr/>
      <dgm:t>
        <a:bodyPr/>
        <a:lstStyle/>
        <a:p>
          <a:endParaRPr lang="en-US"/>
        </a:p>
      </dgm:t>
    </dgm:pt>
    <dgm:pt modelId="{CF0F946E-C2CA-47C8-9865-85803E9F26C7}" type="pres">
      <dgm:prSet presAssocID="{B56004BC-E40A-4F60-95D1-B3AD18AF425E}" presName="hierChild4" presStyleCnt="0"/>
      <dgm:spPr/>
    </dgm:pt>
    <dgm:pt modelId="{DA757625-0E20-4CC1-BD84-1CA595F57D4D}" type="pres">
      <dgm:prSet presAssocID="{D2346DB3-4118-41CE-9CC6-98A86D627561}" presName="Name17" presStyleLbl="parChTrans1D3" presStyleIdx="5" presStyleCnt="6"/>
      <dgm:spPr/>
      <dgm:t>
        <a:bodyPr/>
        <a:lstStyle/>
        <a:p>
          <a:endParaRPr lang="en-US"/>
        </a:p>
      </dgm:t>
    </dgm:pt>
    <dgm:pt modelId="{32B96E1A-01B0-4E1E-ACEA-0B135B5A5DE7}" type="pres">
      <dgm:prSet presAssocID="{BFB3C77B-2F1A-48A2-8357-0DB52CDF968A}" presName="hierRoot3" presStyleCnt="0"/>
      <dgm:spPr/>
    </dgm:pt>
    <dgm:pt modelId="{008FAC10-A633-453A-872C-BFEBA15D1A93}" type="pres">
      <dgm:prSet presAssocID="{BFB3C77B-2F1A-48A2-8357-0DB52CDF968A}" presName="composite3" presStyleCnt="0"/>
      <dgm:spPr/>
    </dgm:pt>
    <dgm:pt modelId="{C686E29E-8321-476F-9917-4F9B8F086DCD}" type="pres">
      <dgm:prSet presAssocID="{BFB3C77B-2F1A-48A2-8357-0DB52CDF968A}" presName="background3" presStyleLbl="node3" presStyleIdx="5" presStyleCnt="6"/>
      <dgm:spPr>
        <a:solidFill>
          <a:srgbClr val="0F496F"/>
        </a:solidFill>
      </dgm:spPr>
      <dgm:t>
        <a:bodyPr/>
        <a:lstStyle/>
        <a:p>
          <a:endParaRPr lang="en-US"/>
        </a:p>
      </dgm:t>
    </dgm:pt>
    <dgm:pt modelId="{90FD04D0-096F-4A5F-A9B3-594C709ACFD5}" type="pres">
      <dgm:prSet presAssocID="{BFB3C77B-2F1A-48A2-8357-0DB52CDF968A}" presName="text3" presStyleLbl="fgAcc3" presStyleIdx="5" presStyleCnt="6">
        <dgm:presLayoutVars>
          <dgm:chPref val="3"/>
        </dgm:presLayoutVars>
      </dgm:prSet>
      <dgm:spPr/>
      <dgm:t>
        <a:bodyPr/>
        <a:lstStyle/>
        <a:p>
          <a:endParaRPr lang="en-US"/>
        </a:p>
      </dgm:t>
    </dgm:pt>
    <dgm:pt modelId="{A3226BB8-FD2E-4119-B829-4F8BAB44E302}" type="pres">
      <dgm:prSet presAssocID="{BFB3C77B-2F1A-48A2-8357-0DB52CDF968A}" presName="hierChild4" presStyleCnt="0"/>
      <dgm:spPr/>
    </dgm:pt>
  </dgm:ptLst>
  <dgm:cxnLst>
    <dgm:cxn modelId="{0384E4E4-1451-4469-AFA6-AFA2DDBA0A62}" type="presOf" srcId="{53EFDC45-211C-4FDC-A509-8AC91BC7740D}" destId="{C51177FC-C45C-49B6-B3CF-AC1AFEC893B3}" srcOrd="0" destOrd="0" presId="urn:microsoft.com/office/officeart/2005/8/layout/hierarchy1"/>
    <dgm:cxn modelId="{E056B78A-7AF9-4133-9803-5B5024C749D6}" srcId="{9540505D-7E57-491F-AE73-AF0141290812}" destId="{E97FDA6B-2665-4760-A7A4-9BAE6D378B0C}" srcOrd="0" destOrd="0" parTransId="{1CCAD857-BE5C-4B26-933F-6E9F8CDD0DA9}" sibTransId="{50B72FFE-AB92-426D-9E5C-E93CE05BCB12}"/>
    <dgm:cxn modelId="{341DEFBD-1108-4DCE-BF12-FAE509FF6604}" type="presOf" srcId="{BC1E587E-C7F7-4E52-AA64-794BE33D2F68}" destId="{BFA903CC-02B8-4B57-8415-C9E1748DFFC8}" srcOrd="0" destOrd="0" presId="urn:microsoft.com/office/officeart/2005/8/layout/hierarchy1"/>
    <dgm:cxn modelId="{BF99428B-B2A6-4608-84F4-732FEB522B91}" type="presOf" srcId="{00F2DAE9-0D7D-40A4-8996-83DF152D956D}" destId="{36C6E9B4-4A63-43C6-9698-6CE78CA9F61D}" srcOrd="0" destOrd="0" presId="urn:microsoft.com/office/officeart/2005/8/layout/hierarchy1"/>
    <dgm:cxn modelId="{EB245972-A9F0-4C59-8589-5E5D41DB53DA}" srcId="{ED92BA0F-75C7-4F6A-A5E0-61EF49000B56}" destId="{3AEBF195-EC2C-4FA9-B923-C228326803CF}" srcOrd="1" destOrd="0" parTransId="{83844C48-2D85-4A4A-861B-A4EC2F567CCC}" sibTransId="{8628A168-E896-4154-A3C6-63F18E3F01BD}"/>
    <dgm:cxn modelId="{A0B4C176-4FD9-4DF8-AF7F-1B8407FB9862}" srcId="{ED92BA0F-75C7-4F6A-A5E0-61EF49000B56}" destId="{5E3E3029-DFC9-43FA-96F0-569C0051325D}" srcOrd="2" destOrd="0" parTransId="{D8C01A87-DAD9-4054-BD53-DBD35865AB9F}" sibTransId="{4D53075C-3597-43CD-824C-67E75E5EB78F}"/>
    <dgm:cxn modelId="{DE98D3E9-D452-41F1-A1F8-6FB86EB2BE52}" type="presOf" srcId="{BFB3C77B-2F1A-48A2-8357-0DB52CDF968A}" destId="{90FD04D0-096F-4A5F-A9B3-594C709ACFD5}" srcOrd="0" destOrd="0" presId="urn:microsoft.com/office/officeart/2005/8/layout/hierarchy1"/>
    <dgm:cxn modelId="{67DDA33A-1F8F-4018-B148-1049C727B9B7}" type="presOf" srcId="{D8C01A87-DAD9-4054-BD53-DBD35865AB9F}" destId="{C06F5AE2-FACB-44FB-8C29-FF93DCF38ECC}" srcOrd="0" destOrd="0" presId="urn:microsoft.com/office/officeart/2005/8/layout/hierarchy1"/>
    <dgm:cxn modelId="{DA58B41D-877E-4810-9CB0-E2F636F1C1C8}" type="presOf" srcId="{85EF4D1C-1DB9-407A-B5CA-FEF7FE76090E}" destId="{18BCF6CA-E12B-4B4F-ACDB-D8671B618506}" srcOrd="0" destOrd="0" presId="urn:microsoft.com/office/officeart/2005/8/layout/hierarchy1"/>
    <dgm:cxn modelId="{0A95ABBC-13C2-461B-A0E9-5D6FEEA7F100}" srcId="{ED92BA0F-75C7-4F6A-A5E0-61EF49000B56}" destId="{85EF4D1C-1DB9-407A-B5CA-FEF7FE76090E}" srcOrd="0" destOrd="0" parTransId="{BC1E587E-C7F7-4E52-AA64-794BE33D2F68}" sibTransId="{001B5583-C867-48F9-89B6-4F331C6C13E5}"/>
    <dgm:cxn modelId="{2F22025F-5A82-4DEA-AE38-8DB0583FBA1D}" type="presOf" srcId="{ED92BA0F-75C7-4F6A-A5E0-61EF49000B56}" destId="{6543F3C2-ED38-43F0-B7FE-EC320A70A3BB}" srcOrd="0" destOrd="0" presId="urn:microsoft.com/office/officeart/2005/8/layout/hierarchy1"/>
    <dgm:cxn modelId="{1E12EE02-834C-40AE-8878-69A16F112C34}" type="presOf" srcId="{5E3E3029-DFC9-43FA-96F0-569C0051325D}" destId="{BDAB86A3-1B76-4EED-89B7-8F55017B1619}" srcOrd="0" destOrd="0" presId="urn:microsoft.com/office/officeart/2005/8/layout/hierarchy1"/>
    <dgm:cxn modelId="{99D23B2B-CFCE-4373-9708-41D91F06809C}" type="presOf" srcId="{D2346DB3-4118-41CE-9CC6-98A86D627561}" destId="{DA757625-0E20-4CC1-BD84-1CA595F57D4D}" srcOrd="0" destOrd="0" presId="urn:microsoft.com/office/officeart/2005/8/layout/hierarchy1"/>
    <dgm:cxn modelId="{E1EA3ED2-4D29-47DD-884D-814D96CE77D6}" type="presOf" srcId="{83844C48-2D85-4A4A-861B-A4EC2F567CCC}" destId="{1CC79B0C-32B7-4D60-B694-DFE24C2FB683}" srcOrd="0" destOrd="0" presId="urn:microsoft.com/office/officeart/2005/8/layout/hierarchy1"/>
    <dgm:cxn modelId="{B54055B5-1221-4174-9758-493982AFBEB4}" type="presOf" srcId="{E97FDA6B-2665-4760-A7A4-9BAE6D378B0C}" destId="{1E69B31A-2D93-4B47-9D57-D2B9466CEAAE}" srcOrd="0" destOrd="0" presId="urn:microsoft.com/office/officeart/2005/8/layout/hierarchy1"/>
    <dgm:cxn modelId="{190BFA5E-A020-4468-AE88-3E702731776B}" srcId="{9540505D-7E57-491F-AE73-AF0141290812}" destId="{BFB3C77B-2F1A-48A2-8357-0DB52CDF968A}" srcOrd="2" destOrd="0" parTransId="{D2346DB3-4118-41CE-9CC6-98A86D627561}" sibTransId="{02D58845-2F05-4ED5-9EBE-05FEADEED039}"/>
    <dgm:cxn modelId="{5A2E9C08-F7C3-448A-A799-44854DA8ED05}" type="presOf" srcId="{1CCAD857-BE5C-4B26-933F-6E9F8CDD0DA9}" destId="{6E406C82-D2F7-468C-BA45-DAB0E1F7663D}" srcOrd="0" destOrd="0" presId="urn:microsoft.com/office/officeart/2005/8/layout/hierarchy1"/>
    <dgm:cxn modelId="{BFF23124-F6F4-4D01-9538-2476F7476060}" srcId="{27243500-823D-4864-ADBB-CBDAB0C81DE9}" destId="{ED92BA0F-75C7-4F6A-A5E0-61EF49000B56}" srcOrd="0" destOrd="0" parTransId="{DD5A8196-5064-43D5-9D00-5DAB33AF2437}" sibTransId="{DEBF1DAF-D4C8-4D2E-A807-D9B453868E8A}"/>
    <dgm:cxn modelId="{90D7372E-E562-4CA9-9070-0EB11BC3B3E0}" srcId="{27243500-823D-4864-ADBB-CBDAB0C81DE9}" destId="{9540505D-7E57-491F-AE73-AF0141290812}" srcOrd="1" destOrd="0" parTransId="{00F2DAE9-0D7D-40A4-8996-83DF152D956D}" sibTransId="{3FE40B33-BA34-4B67-ABE6-94DA1E3807B5}"/>
    <dgm:cxn modelId="{4B7CA9F9-985B-4881-AF10-3C27D7C87D61}" type="presOf" srcId="{3AEBF195-EC2C-4FA9-B923-C228326803CF}" destId="{A59342FD-5432-4189-93A0-93FA28E08566}" srcOrd="0" destOrd="0" presId="urn:microsoft.com/office/officeart/2005/8/layout/hierarchy1"/>
    <dgm:cxn modelId="{9EC5B3C2-476A-4A2B-B5D7-2E09E7EF3EAF}" type="presOf" srcId="{9540505D-7E57-491F-AE73-AF0141290812}" destId="{971021E0-ED62-49D7-850B-D55661EC0A0A}" srcOrd="0" destOrd="0" presId="urn:microsoft.com/office/officeart/2005/8/layout/hierarchy1"/>
    <dgm:cxn modelId="{E57EB591-325B-40A4-988F-262FA1AC02D6}" type="presOf" srcId="{B56004BC-E40A-4F60-95D1-B3AD18AF425E}" destId="{966EC7D9-F880-4DFA-9AC7-269930C1B197}" srcOrd="0" destOrd="0" presId="urn:microsoft.com/office/officeart/2005/8/layout/hierarchy1"/>
    <dgm:cxn modelId="{C5D73036-DE1B-4F56-8706-2FCBBB01FB77}" srcId="{9540505D-7E57-491F-AE73-AF0141290812}" destId="{B56004BC-E40A-4F60-95D1-B3AD18AF425E}" srcOrd="1" destOrd="0" parTransId="{53EFDC45-211C-4FDC-A509-8AC91BC7740D}" sibTransId="{D3A465C8-78B1-4AE0-AE51-E570CE4A7F81}"/>
    <dgm:cxn modelId="{0047D3A3-15E8-480B-B72C-43ECDBF790F9}" type="presOf" srcId="{DD5A8196-5064-43D5-9D00-5DAB33AF2437}" destId="{66AE99EF-A23B-4A3D-A998-05B4ED158260}" srcOrd="0" destOrd="0" presId="urn:microsoft.com/office/officeart/2005/8/layout/hierarchy1"/>
    <dgm:cxn modelId="{DBA07BBC-64F2-4C28-BF39-D691688262F1}" type="presOf" srcId="{ADC5A5BF-193A-4632-8CA5-38376A3D8A9B}" destId="{29614E43-59B0-499E-A902-6AAB97F7F58F}" srcOrd="0" destOrd="0" presId="urn:microsoft.com/office/officeart/2005/8/layout/hierarchy1"/>
    <dgm:cxn modelId="{BCA6574E-4B25-49B1-B9AA-7B4BA3E0139E}" type="presOf" srcId="{27243500-823D-4864-ADBB-CBDAB0C81DE9}" destId="{80CF588B-532C-4A47-A0C1-3514276DCCE1}" srcOrd="0" destOrd="0" presId="urn:microsoft.com/office/officeart/2005/8/layout/hierarchy1"/>
    <dgm:cxn modelId="{0006FA61-260D-4C4D-8B08-45A67CD18D15}" srcId="{ADC5A5BF-193A-4632-8CA5-38376A3D8A9B}" destId="{27243500-823D-4864-ADBB-CBDAB0C81DE9}" srcOrd="0" destOrd="0" parTransId="{ECC765AD-BCC8-4462-B349-814AAE377804}" sibTransId="{82435957-C2CB-4409-A74D-366A6248B5EE}"/>
    <dgm:cxn modelId="{04FED169-1556-4D6F-91A9-F299A1A452AE}" type="presParOf" srcId="{29614E43-59B0-499E-A902-6AAB97F7F58F}" destId="{812D65F3-E09A-4BE4-A3D5-C8CE91C4A3E3}" srcOrd="0" destOrd="0" presId="urn:microsoft.com/office/officeart/2005/8/layout/hierarchy1"/>
    <dgm:cxn modelId="{D83CA861-423E-40FA-BB2D-1F54EA8B4E21}" type="presParOf" srcId="{812D65F3-E09A-4BE4-A3D5-C8CE91C4A3E3}" destId="{6F0838FB-F952-4768-891A-C25AEE416AAF}" srcOrd="0" destOrd="0" presId="urn:microsoft.com/office/officeart/2005/8/layout/hierarchy1"/>
    <dgm:cxn modelId="{732345C7-C254-40FA-9131-D63D4DDE4B94}" type="presParOf" srcId="{6F0838FB-F952-4768-891A-C25AEE416AAF}" destId="{2E6319C3-32AD-4AD8-B686-29C24D4CB6A4}" srcOrd="0" destOrd="0" presId="urn:microsoft.com/office/officeart/2005/8/layout/hierarchy1"/>
    <dgm:cxn modelId="{835C5A4D-0619-4898-AF5D-A3174F7004D7}" type="presParOf" srcId="{6F0838FB-F952-4768-891A-C25AEE416AAF}" destId="{80CF588B-532C-4A47-A0C1-3514276DCCE1}" srcOrd="1" destOrd="0" presId="urn:microsoft.com/office/officeart/2005/8/layout/hierarchy1"/>
    <dgm:cxn modelId="{98F4CB41-C322-4188-8946-E0FF18BDA146}" type="presParOf" srcId="{812D65F3-E09A-4BE4-A3D5-C8CE91C4A3E3}" destId="{243C1075-9E92-426F-B3B9-E5DF7E2E563E}" srcOrd="1" destOrd="0" presId="urn:microsoft.com/office/officeart/2005/8/layout/hierarchy1"/>
    <dgm:cxn modelId="{39047EE4-4C5B-48B7-8DAC-73C8FA3CB824}" type="presParOf" srcId="{243C1075-9E92-426F-B3B9-E5DF7E2E563E}" destId="{66AE99EF-A23B-4A3D-A998-05B4ED158260}" srcOrd="0" destOrd="0" presId="urn:microsoft.com/office/officeart/2005/8/layout/hierarchy1"/>
    <dgm:cxn modelId="{F81559B6-E30C-4785-83C1-FCAEAC02EC74}" type="presParOf" srcId="{243C1075-9E92-426F-B3B9-E5DF7E2E563E}" destId="{888E5B87-63D2-442C-B3B5-3A49837645E7}" srcOrd="1" destOrd="0" presId="urn:microsoft.com/office/officeart/2005/8/layout/hierarchy1"/>
    <dgm:cxn modelId="{068B072D-6FF8-4678-8ADF-D6F76124AD8A}" type="presParOf" srcId="{888E5B87-63D2-442C-B3B5-3A49837645E7}" destId="{8CF28D51-88A7-4D51-8545-31DBFF3E2058}" srcOrd="0" destOrd="0" presId="urn:microsoft.com/office/officeart/2005/8/layout/hierarchy1"/>
    <dgm:cxn modelId="{74A39F92-7FA7-4E3E-A6A6-BAD9DBFB6901}" type="presParOf" srcId="{8CF28D51-88A7-4D51-8545-31DBFF3E2058}" destId="{F0D50310-03A7-422F-8401-48DB92C037E1}" srcOrd="0" destOrd="0" presId="urn:microsoft.com/office/officeart/2005/8/layout/hierarchy1"/>
    <dgm:cxn modelId="{C283B175-EEFA-45CB-B103-B8DEB6D952C8}" type="presParOf" srcId="{8CF28D51-88A7-4D51-8545-31DBFF3E2058}" destId="{6543F3C2-ED38-43F0-B7FE-EC320A70A3BB}" srcOrd="1" destOrd="0" presId="urn:microsoft.com/office/officeart/2005/8/layout/hierarchy1"/>
    <dgm:cxn modelId="{12ACDA09-C678-4133-A1D6-9DAF81E2A820}" type="presParOf" srcId="{888E5B87-63D2-442C-B3B5-3A49837645E7}" destId="{1CD00FF8-C78A-410A-A03F-E82470C54E34}" srcOrd="1" destOrd="0" presId="urn:microsoft.com/office/officeart/2005/8/layout/hierarchy1"/>
    <dgm:cxn modelId="{6D18B5E2-BA3B-485D-979A-9F9002C52BE2}" type="presParOf" srcId="{1CD00FF8-C78A-410A-A03F-E82470C54E34}" destId="{BFA903CC-02B8-4B57-8415-C9E1748DFFC8}" srcOrd="0" destOrd="0" presId="urn:microsoft.com/office/officeart/2005/8/layout/hierarchy1"/>
    <dgm:cxn modelId="{388E9816-9A89-441C-AFCD-13FD554E23BE}" type="presParOf" srcId="{1CD00FF8-C78A-410A-A03F-E82470C54E34}" destId="{A947B023-7E34-4DE4-9843-DAB816DB173A}" srcOrd="1" destOrd="0" presId="urn:microsoft.com/office/officeart/2005/8/layout/hierarchy1"/>
    <dgm:cxn modelId="{88EE0DAC-22D6-49F6-9D95-AE79C4E3EDAA}" type="presParOf" srcId="{A947B023-7E34-4DE4-9843-DAB816DB173A}" destId="{80EE9A9C-93D4-451B-9F07-EC13310D6DF4}" srcOrd="0" destOrd="0" presId="urn:microsoft.com/office/officeart/2005/8/layout/hierarchy1"/>
    <dgm:cxn modelId="{46C717AC-872F-42F3-A9B4-0D090166878A}" type="presParOf" srcId="{80EE9A9C-93D4-451B-9F07-EC13310D6DF4}" destId="{FB296BBF-FC00-4930-B3CF-30FE07FD90E2}" srcOrd="0" destOrd="0" presId="urn:microsoft.com/office/officeart/2005/8/layout/hierarchy1"/>
    <dgm:cxn modelId="{647530DE-96AC-41E0-94E1-E19156A9F442}" type="presParOf" srcId="{80EE9A9C-93D4-451B-9F07-EC13310D6DF4}" destId="{18BCF6CA-E12B-4B4F-ACDB-D8671B618506}" srcOrd="1" destOrd="0" presId="urn:microsoft.com/office/officeart/2005/8/layout/hierarchy1"/>
    <dgm:cxn modelId="{2D79E47B-3EA6-4262-9E07-7C1A792EC874}" type="presParOf" srcId="{A947B023-7E34-4DE4-9843-DAB816DB173A}" destId="{D4B1BA7D-D0CD-4F92-9C61-00F43057723D}" srcOrd="1" destOrd="0" presId="urn:microsoft.com/office/officeart/2005/8/layout/hierarchy1"/>
    <dgm:cxn modelId="{123EECA7-2AAA-4BFF-8C7C-42CC48D9C7CF}" type="presParOf" srcId="{1CD00FF8-C78A-410A-A03F-E82470C54E34}" destId="{1CC79B0C-32B7-4D60-B694-DFE24C2FB683}" srcOrd="2" destOrd="0" presId="urn:microsoft.com/office/officeart/2005/8/layout/hierarchy1"/>
    <dgm:cxn modelId="{F07C8C20-FD3F-4917-A36C-17FE5AA71525}" type="presParOf" srcId="{1CD00FF8-C78A-410A-A03F-E82470C54E34}" destId="{3E2656C7-9CE6-4D98-94C9-7BCDBC747949}" srcOrd="3" destOrd="0" presId="urn:microsoft.com/office/officeart/2005/8/layout/hierarchy1"/>
    <dgm:cxn modelId="{70977503-5414-43D7-B6B2-44A1044BA3CB}" type="presParOf" srcId="{3E2656C7-9CE6-4D98-94C9-7BCDBC747949}" destId="{8D913480-D130-4473-996F-77740AF0E9A6}" srcOrd="0" destOrd="0" presId="urn:microsoft.com/office/officeart/2005/8/layout/hierarchy1"/>
    <dgm:cxn modelId="{75CC4690-95EA-4BDE-8A8F-EA6BD3A81DF3}" type="presParOf" srcId="{8D913480-D130-4473-996F-77740AF0E9A6}" destId="{01225715-9352-4E78-A0FA-8099BD1759C2}" srcOrd="0" destOrd="0" presId="urn:microsoft.com/office/officeart/2005/8/layout/hierarchy1"/>
    <dgm:cxn modelId="{F1997618-084A-4D66-9A55-B2EF1C9686B0}" type="presParOf" srcId="{8D913480-D130-4473-996F-77740AF0E9A6}" destId="{A59342FD-5432-4189-93A0-93FA28E08566}" srcOrd="1" destOrd="0" presId="urn:microsoft.com/office/officeart/2005/8/layout/hierarchy1"/>
    <dgm:cxn modelId="{69081916-8BDC-461F-9AED-D2D635C4730B}" type="presParOf" srcId="{3E2656C7-9CE6-4D98-94C9-7BCDBC747949}" destId="{0233A39A-8437-4FF0-BCED-59107CBFC27D}" srcOrd="1" destOrd="0" presId="urn:microsoft.com/office/officeart/2005/8/layout/hierarchy1"/>
    <dgm:cxn modelId="{DB740EEF-1ACE-46B3-B4D1-E8DE45F40A3E}" type="presParOf" srcId="{1CD00FF8-C78A-410A-A03F-E82470C54E34}" destId="{C06F5AE2-FACB-44FB-8C29-FF93DCF38ECC}" srcOrd="4" destOrd="0" presId="urn:microsoft.com/office/officeart/2005/8/layout/hierarchy1"/>
    <dgm:cxn modelId="{755DD439-1407-4B89-AF12-39204156A9B9}" type="presParOf" srcId="{1CD00FF8-C78A-410A-A03F-E82470C54E34}" destId="{9B0CF69F-5FA7-48B3-80A9-D21FDC760955}" srcOrd="5" destOrd="0" presId="urn:microsoft.com/office/officeart/2005/8/layout/hierarchy1"/>
    <dgm:cxn modelId="{FF8034A7-5484-444E-9AE4-589E7FF5F031}" type="presParOf" srcId="{9B0CF69F-5FA7-48B3-80A9-D21FDC760955}" destId="{11ABD938-ED53-419E-9AFE-71B8A8A0464C}" srcOrd="0" destOrd="0" presId="urn:microsoft.com/office/officeart/2005/8/layout/hierarchy1"/>
    <dgm:cxn modelId="{5FED9949-18BA-454C-9BC0-7F0D396BA1C7}" type="presParOf" srcId="{11ABD938-ED53-419E-9AFE-71B8A8A0464C}" destId="{C63816B8-40AB-4DFC-B582-7716EFCE8C4C}" srcOrd="0" destOrd="0" presId="urn:microsoft.com/office/officeart/2005/8/layout/hierarchy1"/>
    <dgm:cxn modelId="{0D3515DF-C3D9-40F3-905C-935F23435248}" type="presParOf" srcId="{11ABD938-ED53-419E-9AFE-71B8A8A0464C}" destId="{BDAB86A3-1B76-4EED-89B7-8F55017B1619}" srcOrd="1" destOrd="0" presId="urn:microsoft.com/office/officeart/2005/8/layout/hierarchy1"/>
    <dgm:cxn modelId="{5EB3E221-C986-4D94-B71B-271B2D24CC75}" type="presParOf" srcId="{9B0CF69F-5FA7-48B3-80A9-D21FDC760955}" destId="{04612074-C269-4BD2-B6AD-2E16A869BDA3}" srcOrd="1" destOrd="0" presId="urn:microsoft.com/office/officeart/2005/8/layout/hierarchy1"/>
    <dgm:cxn modelId="{BE867A7A-C30F-45DF-951D-E8B4D8984713}" type="presParOf" srcId="{243C1075-9E92-426F-B3B9-E5DF7E2E563E}" destId="{36C6E9B4-4A63-43C6-9698-6CE78CA9F61D}" srcOrd="2" destOrd="0" presId="urn:microsoft.com/office/officeart/2005/8/layout/hierarchy1"/>
    <dgm:cxn modelId="{E2817F7D-171A-499D-8E15-668E4859FC93}" type="presParOf" srcId="{243C1075-9E92-426F-B3B9-E5DF7E2E563E}" destId="{D8C435B1-AC91-4D6C-848F-2EB014332178}" srcOrd="3" destOrd="0" presId="urn:microsoft.com/office/officeart/2005/8/layout/hierarchy1"/>
    <dgm:cxn modelId="{EA24818B-FBC2-42CB-A8FB-8BDAEEEB000B}" type="presParOf" srcId="{D8C435B1-AC91-4D6C-848F-2EB014332178}" destId="{04CA4BDA-C32B-430B-B5B6-217E51142FDD}" srcOrd="0" destOrd="0" presId="urn:microsoft.com/office/officeart/2005/8/layout/hierarchy1"/>
    <dgm:cxn modelId="{118B83D6-7C40-4FDC-AB8A-B84BDB807214}" type="presParOf" srcId="{04CA4BDA-C32B-430B-B5B6-217E51142FDD}" destId="{B16C2E8D-596D-493B-907C-2CDE7FA91B12}" srcOrd="0" destOrd="0" presId="urn:microsoft.com/office/officeart/2005/8/layout/hierarchy1"/>
    <dgm:cxn modelId="{A4B22E0E-A3BC-477D-ADFE-5AF6A34E4DD9}" type="presParOf" srcId="{04CA4BDA-C32B-430B-B5B6-217E51142FDD}" destId="{971021E0-ED62-49D7-850B-D55661EC0A0A}" srcOrd="1" destOrd="0" presId="urn:microsoft.com/office/officeart/2005/8/layout/hierarchy1"/>
    <dgm:cxn modelId="{16188DC5-B8B0-4B99-87A1-88C36A0B7F99}" type="presParOf" srcId="{D8C435B1-AC91-4D6C-848F-2EB014332178}" destId="{A3F2AF97-8629-4E0D-AFAE-B5BEE415445F}" srcOrd="1" destOrd="0" presId="urn:microsoft.com/office/officeart/2005/8/layout/hierarchy1"/>
    <dgm:cxn modelId="{D5D6D83F-2B97-4F0A-8D5E-E733C8ECB44F}" type="presParOf" srcId="{A3F2AF97-8629-4E0D-AFAE-B5BEE415445F}" destId="{6E406C82-D2F7-468C-BA45-DAB0E1F7663D}" srcOrd="0" destOrd="0" presId="urn:microsoft.com/office/officeart/2005/8/layout/hierarchy1"/>
    <dgm:cxn modelId="{315B72A4-ADF6-4D5C-8C60-FFB30F88CBC9}" type="presParOf" srcId="{A3F2AF97-8629-4E0D-AFAE-B5BEE415445F}" destId="{FB084DD7-4FA2-47F1-87FA-7EF215465411}" srcOrd="1" destOrd="0" presId="urn:microsoft.com/office/officeart/2005/8/layout/hierarchy1"/>
    <dgm:cxn modelId="{C8D52783-78B4-41B1-ADB9-1FCD4A393159}" type="presParOf" srcId="{FB084DD7-4FA2-47F1-87FA-7EF215465411}" destId="{371307F0-494E-449A-906D-239E2538C111}" srcOrd="0" destOrd="0" presId="urn:microsoft.com/office/officeart/2005/8/layout/hierarchy1"/>
    <dgm:cxn modelId="{CE9199BB-9A72-48A7-8061-15DA53B72613}" type="presParOf" srcId="{371307F0-494E-449A-906D-239E2538C111}" destId="{46AA23A3-14E9-4ADE-BCAB-D2546FC03FF3}" srcOrd="0" destOrd="0" presId="urn:microsoft.com/office/officeart/2005/8/layout/hierarchy1"/>
    <dgm:cxn modelId="{6A5B8D79-3ADF-47CA-B2EB-93709B3B3069}" type="presParOf" srcId="{371307F0-494E-449A-906D-239E2538C111}" destId="{1E69B31A-2D93-4B47-9D57-D2B9466CEAAE}" srcOrd="1" destOrd="0" presId="urn:microsoft.com/office/officeart/2005/8/layout/hierarchy1"/>
    <dgm:cxn modelId="{11EFE757-92D8-47DA-A4E4-4D7B2D83D14C}" type="presParOf" srcId="{FB084DD7-4FA2-47F1-87FA-7EF215465411}" destId="{5A4C0B8E-31BB-42ED-BFD4-60E595487F05}" srcOrd="1" destOrd="0" presId="urn:microsoft.com/office/officeart/2005/8/layout/hierarchy1"/>
    <dgm:cxn modelId="{6261BA9A-DF44-48C1-8943-6BAC493117A9}" type="presParOf" srcId="{A3F2AF97-8629-4E0D-AFAE-B5BEE415445F}" destId="{C51177FC-C45C-49B6-B3CF-AC1AFEC893B3}" srcOrd="2" destOrd="0" presId="urn:microsoft.com/office/officeart/2005/8/layout/hierarchy1"/>
    <dgm:cxn modelId="{72F78051-0A02-45B6-8FC8-07B54B870911}" type="presParOf" srcId="{A3F2AF97-8629-4E0D-AFAE-B5BEE415445F}" destId="{C744871B-B169-4F19-A891-56E2156C18C1}" srcOrd="3" destOrd="0" presId="urn:microsoft.com/office/officeart/2005/8/layout/hierarchy1"/>
    <dgm:cxn modelId="{F823CBFE-CD6E-44D6-8B1C-BCDA18BD50C9}" type="presParOf" srcId="{C744871B-B169-4F19-A891-56E2156C18C1}" destId="{55A86B15-36C2-45BA-B2B4-18A82AF7F25B}" srcOrd="0" destOrd="0" presId="urn:microsoft.com/office/officeart/2005/8/layout/hierarchy1"/>
    <dgm:cxn modelId="{72B32E2E-BE30-4D5E-B707-0141D4BEE5F5}" type="presParOf" srcId="{55A86B15-36C2-45BA-B2B4-18A82AF7F25B}" destId="{46A8825C-0BA1-4793-A0E2-1AA8C595D2AC}" srcOrd="0" destOrd="0" presId="urn:microsoft.com/office/officeart/2005/8/layout/hierarchy1"/>
    <dgm:cxn modelId="{9F5F0EF6-2A1C-40D0-8EEB-8AD4A6396860}" type="presParOf" srcId="{55A86B15-36C2-45BA-B2B4-18A82AF7F25B}" destId="{966EC7D9-F880-4DFA-9AC7-269930C1B197}" srcOrd="1" destOrd="0" presId="urn:microsoft.com/office/officeart/2005/8/layout/hierarchy1"/>
    <dgm:cxn modelId="{403B11D8-DAF9-446E-B8F0-A31D779A6BA4}" type="presParOf" srcId="{C744871B-B169-4F19-A891-56E2156C18C1}" destId="{CF0F946E-C2CA-47C8-9865-85803E9F26C7}" srcOrd="1" destOrd="0" presId="urn:microsoft.com/office/officeart/2005/8/layout/hierarchy1"/>
    <dgm:cxn modelId="{4395C38A-9BC5-431C-97B5-B3685EB3DC26}" type="presParOf" srcId="{A3F2AF97-8629-4E0D-AFAE-B5BEE415445F}" destId="{DA757625-0E20-4CC1-BD84-1CA595F57D4D}" srcOrd="4" destOrd="0" presId="urn:microsoft.com/office/officeart/2005/8/layout/hierarchy1"/>
    <dgm:cxn modelId="{67FA4777-48E9-4BE1-AD40-C6E5A7AFD130}" type="presParOf" srcId="{A3F2AF97-8629-4E0D-AFAE-B5BEE415445F}" destId="{32B96E1A-01B0-4E1E-ACEA-0B135B5A5DE7}" srcOrd="5" destOrd="0" presId="urn:microsoft.com/office/officeart/2005/8/layout/hierarchy1"/>
    <dgm:cxn modelId="{2A98EDD8-8899-47C2-A0D2-B11EF0D4A9AF}" type="presParOf" srcId="{32B96E1A-01B0-4E1E-ACEA-0B135B5A5DE7}" destId="{008FAC10-A633-453A-872C-BFEBA15D1A93}" srcOrd="0" destOrd="0" presId="urn:microsoft.com/office/officeart/2005/8/layout/hierarchy1"/>
    <dgm:cxn modelId="{921CA767-4E45-45DA-B6BA-815249D7057E}" type="presParOf" srcId="{008FAC10-A633-453A-872C-BFEBA15D1A93}" destId="{C686E29E-8321-476F-9917-4F9B8F086DCD}" srcOrd="0" destOrd="0" presId="urn:microsoft.com/office/officeart/2005/8/layout/hierarchy1"/>
    <dgm:cxn modelId="{1808CA60-F4E2-474E-81EA-45F5095C6778}" type="presParOf" srcId="{008FAC10-A633-453A-872C-BFEBA15D1A93}" destId="{90FD04D0-096F-4A5F-A9B3-594C709ACFD5}" srcOrd="1" destOrd="0" presId="urn:microsoft.com/office/officeart/2005/8/layout/hierarchy1"/>
    <dgm:cxn modelId="{2A170890-3D6D-4B2E-B67D-55D21E180FA9}" type="presParOf" srcId="{32B96E1A-01B0-4E1E-ACEA-0B135B5A5DE7}" destId="{A3226BB8-FD2E-4119-B829-4F8BAB44E302}"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C5A5BF-193A-4632-8CA5-38376A3D8A9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7243500-823D-4864-ADBB-CBDAB0C81DE9}">
      <dgm:prSet phldrT="[Text]"/>
      <dgm:spPr/>
      <dgm:t>
        <a:bodyPr/>
        <a:lstStyle/>
        <a:p>
          <a:r>
            <a:rPr lang="en-US" dirty="0" smtClean="0"/>
            <a:t>Learning</a:t>
          </a:r>
          <a:endParaRPr lang="en-US" dirty="0"/>
        </a:p>
      </dgm:t>
    </dgm:pt>
    <dgm:pt modelId="{ECC765AD-BCC8-4462-B349-814AAE377804}" type="parTrans" cxnId="{0006FA61-260D-4C4D-8B08-45A67CD18D15}">
      <dgm:prSet/>
      <dgm:spPr/>
      <dgm:t>
        <a:bodyPr/>
        <a:lstStyle/>
        <a:p>
          <a:endParaRPr lang="en-US"/>
        </a:p>
      </dgm:t>
    </dgm:pt>
    <dgm:pt modelId="{82435957-C2CB-4409-A74D-366A6248B5EE}" type="sibTrans" cxnId="{0006FA61-260D-4C4D-8B08-45A67CD18D15}">
      <dgm:prSet/>
      <dgm:spPr/>
      <dgm:t>
        <a:bodyPr/>
        <a:lstStyle/>
        <a:p>
          <a:endParaRPr lang="en-US"/>
        </a:p>
      </dgm:t>
    </dgm:pt>
    <dgm:pt modelId="{ED92BA0F-75C7-4F6A-A5E0-61EF49000B56}">
      <dgm:prSet phldrT="[Text]"/>
      <dgm:spPr/>
      <dgm:t>
        <a:bodyPr/>
        <a:lstStyle/>
        <a:p>
          <a:r>
            <a:rPr lang="en-US" dirty="0" smtClean="0"/>
            <a:t>Curriculum</a:t>
          </a:r>
          <a:endParaRPr lang="en-US" dirty="0"/>
        </a:p>
      </dgm:t>
    </dgm:pt>
    <dgm:pt modelId="{DD5A8196-5064-43D5-9D00-5DAB33AF2437}" type="parTrans" cxnId="{BFF23124-F6F4-4D01-9538-2476F7476060}">
      <dgm:prSet/>
      <dgm:spPr/>
      <dgm:t>
        <a:bodyPr/>
        <a:lstStyle/>
        <a:p>
          <a:endParaRPr lang="en-US"/>
        </a:p>
      </dgm:t>
    </dgm:pt>
    <dgm:pt modelId="{DEBF1DAF-D4C8-4D2E-A807-D9B453868E8A}" type="sibTrans" cxnId="{BFF23124-F6F4-4D01-9538-2476F7476060}">
      <dgm:prSet/>
      <dgm:spPr/>
      <dgm:t>
        <a:bodyPr/>
        <a:lstStyle/>
        <a:p>
          <a:endParaRPr lang="en-US"/>
        </a:p>
      </dgm:t>
    </dgm:pt>
    <dgm:pt modelId="{9540505D-7E57-491F-AE73-AF0141290812}">
      <dgm:prSet phldrT="[Text]"/>
      <dgm:spPr/>
      <dgm:t>
        <a:bodyPr/>
        <a:lstStyle/>
        <a:p>
          <a:r>
            <a:rPr lang="en-US" dirty="0" smtClean="0"/>
            <a:t>Assessment</a:t>
          </a:r>
          <a:endParaRPr lang="en-US" dirty="0"/>
        </a:p>
      </dgm:t>
    </dgm:pt>
    <dgm:pt modelId="{00F2DAE9-0D7D-40A4-8996-83DF152D956D}" type="parTrans" cxnId="{90D7372E-E562-4CA9-9070-0EB11BC3B3E0}">
      <dgm:prSet/>
      <dgm:spPr/>
      <dgm:t>
        <a:bodyPr/>
        <a:lstStyle/>
        <a:p>
          <a:endParaRPr lang="en-US"/>
        </a:p>
      </dgm:t>
    </dgm:pt>
    <dgm:pt modelId="{3FE40B33-BA34-4B67-ABE6-94DA1E3807B5}" type="sibTrans" cxnId="{90D7372E-E562-4CA9-9070-0EB11BC3B3E0}">
      <dgm:prSet/>
      <dgm:spPr/>
      <dgm:t>
        <a:bodyPr/>
        <a:lstStyle/>
        <a:p>
          <a:endParaRPr lang="en-US"/>
        </a:p>
      </dgm:t>
    </dgm:pt>
    <dgm:pt modelId="{EC8065B4-E1B3-4382-9C43-4C4A08A39E6A}">
      <dgm:prSet/>
      <dgm:spPr/>
      <dgm:t>
        <a:bodyPr/>
        <a:lstStyle/>
        <a:p>
          <a:r>
            <a:rPr lang="en-US" dirty="0" smtClean="0"/>
            <a:t>Instruction</a:t>
          </a:r>
          <a:endParaRPr lang="en-US" dirty="0"/>
        </a:p>
      </dgm:t>
    </dgm:pt>
    <dgm:pt modelId="{B7F2A594-9498-4987-9DC4-6AFDA1B38E4A}" type="parTrans" cxnId="{03FE459A-2535-40E4-9EC2-99746E6A5988}">
      <dgm:prSet/>
      <dgm:spPr/>
      <dgm:t>
        <a:bodyPr/>
        <a:lstStyle/>
        <a:p>
          <a:endParaRPr lang="en-US"/>
        </a:p>
      </dgm:t>
    </dgm:pt>
    <dgm:pt modelId="{D63F1D05-DE3F-4F13-BB30-E0D10473C4B8}" type="sibTrans" cxnId="{03FE459A-2535-40E4-9EC2-99746E6A5988}">
      <dgm:prSet/>
      <dgm:spPr/>
      <dgm:t>
        <a:bodyPr/>
        <a:lstStyle/>
        <a:p>
          <a:endParaRPr lang="en-US"/>
        </a:p>
      </dgm:t>
    </dgm:pt>
    <dgm:pt modelId="{EFB41D7C-1E77-4C69-BC7A-798E41B903B8}">
      <dgm:prSet/>
      <dgm:spPr/>
      <dgm:t>
        <a:bodyPr/>
        <a:lstStyle/>
        <a:p>
          <a:r>
            <a:rPr lang="en-US" dirty="0" smtClean="0"/>
            <a:t>Professional Development</a:t>
          </a:r>
          <a:endParaRPr lang="en-US" dirty="0"/>
        </a:p>
      </dgm:t>
    </dgm:pt>
    <dgm:pt modelId="{767611D9-8FBB-4B6B-B7EB-F2DDC3A106BB}" type="parTrans" cxnId="{ACDFC020-4DAD-4B01-99AA-EA670E55464F}">
      <dgm:prSet/>
      <dgm:spPr/>
      <dgm:t>
        <a:bodyPr/>
        <a:lstStyle/>
        <a:p>
          <a:endParaRPr lang="en-US"/>
        </a:p>
      </dgm:t>
    </dgm:pt>
    <dgm:pt modelId="{A8D90849-D2FE-45F2-B179-9CCCFC17B792}" type="sibTrans" cxnId="{ACDFC020-4DAD-4B01-99AA-EA670E55464F}">
      <dgm:prSet/>
      <dgm:spPr/>
      <dgm:t>
        <a:bodyPr/>
        <a:lstStyle/>
        <a:p>
          <a:endParaRPr lang="en-US"/>
        </a:p>
      </dgm:t>
    </dgm:pt>
    <dgm:pt modelId="{29614E43-59B0-499E-A902-6AAB97F7F58F}" type="pres">
      <dgm:prSet presAssocID="{ADC5A5BF-193A-4632-8CA5-38376A3D8A9B}" presName="hierChild1" presStyleCnt="0">
        <dgm:presLayoutVars>
          <dgm:chPref val="1"/>
          <dgm:dir/>
          <dgm:animOne val="branch"/>
          <dgm:animLvl val="lvl"/>
          <dgm:resizeHandles/>
        </dgm:presLayoutVars>
      </dgm:prSet>
      <dgm:spPr/>
      <dgm:t>
        <a:bodyPr/>
        <a:lstStyle/>
        <a:p>
          <a:endParaRPr lang="en-US"/>
        </a:p>
      </dgm:t>
    </dgm:pt>
    <dgm:pt modelId="{812D65F3-E09A-4BE4-A3D5-C8CE91C4A3E3}" type="pres">
      <dgm:prSet presAssocID="{27243500-823D-4864-ADBB-CBDAB0C81DE9}" presName="hierRoot1" presStyleCnt="0"/>
      <dgm:spPr/>
    </dgm:pt>
    <dgm:pt modelId="{6F0838FB-F952-4768-891A-C25AEE416AAF}" type="pres">
      <dgm:prSet presAssocID="{27243500-823D-4864-ADBB-CBDAB0C81DE9}" presName="composite" presStyleCnt="0"/>
      <dgm:spPr/>
    </dgm:pt>
    <dgm:pt modelId="{2E6319C3-32AD-4AD8-B686-29C24D4CB6A4}" type="pres">
      <dgm:prSet presAssocID="{27243500-823D-4864-ADBB-CBDAB0C81DE9}" presName="background" presStyleLbl="node0" presStyleIdx="0" presStyleCnt="1"/>
      <dgm:spPr>
        <a:solidFill>
          <a:srgbClr val="0F496F"/>
        </a:solidFill>
      </dgm:spPr>
      <dgm:t>
        <a:bodyPr/>
        <a:lstStyle/>
        <a:p>
          <a:endParaRPr lang="en-US"/>
        </a:p>
      </dgm:t>
    </dgm:pt>
    <dgm:pt modelId="{80CF588B-532C-4A47-A0C1-3514276DCCE1}" type="pres">
      <dgm:prSet presAssocID="{27243500-823D-4864-ADBB-CBDAB0C81DE9}" presName="text" presStyleLbl="fgAcc0" presStyleIdx="0" presStyleCnt="1">
        <dgm:presLayoutVars>
          <dgm:chPref val="3"/>
        </dgm:presLayoutVars>
      </dgm:prSet>
      <dgm:spPr/>
      <dgm:t>
        <a:bodyPr/>
        <a:lstStyle/>
        <a:p>
          <a:endParaRPr lang="en-US"/>
        </a:p>
      </dgm:t>
    </dgm:pt>
    <dgm:pt modelId="{243C1075-9E92-426F-B3B9-E5DF7E2E563E}" type="pres">
      <dgm:prSet presAssocID="{27243500-823D-4864-ADBB-CBDAB0C81DE9}" presName="hierChild2" presStyleCnt="0"/>
      <dgm:spPr/>
    </dgm:pt>
    <dgm:pt modelId="{66AE99EF-A23B-4A3D-A998-05B4ED158260}" type="pres">
      <dgm:prSet presAssocID="{DD5A8196-5064-43D5-9D00-5DAB33AF2437}" presName="Name10" presStyleLbl="parChTrans1D2" presStyleIdx="0" presStyleCnt="4"/>
      <dgm:spPr/>
      <dgm:t>
        <a:bodyPr/>
        <a:lstStyle/>
        <a:p>
          <a:endParaRPr lang="en-US"/>
        </a:p>
      </dgm:t>
    </dgm:pt>
    <dgm:pt modelId="{888E5B87-63D2-442C-B3B5-3A49837645E7}" type="pres">
      <dgm:prSet presAssocID="{ED92BA0F-75C7-4F6A-A5E0-61EF49000B56}" presName="hierRoot2" presStyleCnt="0"/>
      <dgm:spPr/>
    </dgm:pt>
    <dgm:pt modelId="{8CF28D51-88A7-4D51-8545-31DBFF3E2058}" type="pres">
      <dgm:prSet presAssocID="{ED92BA0F-75C7-4F6A-A5E0-61EF49000B56}" presName="composite2" presStyleCnt="0"/>
      <dgm:spPr/>
    </dgm:pt>
    <dgm:pt modelId="{F0D50310-03A7-422F-8401-48DB92C037E1}" type="pres">
      <dgm:prSet presAssocID="{ED92BA0F-75C7-4F6A-A5E0-61EF49000B56}" presName="background2" presStyleLbl="node2" presStyleIdx="0" presStyleCnt="4"/>
      <dgm:spPr>
        <a:solidFill>
          <a:srgbClr val="0F496F"/>
        </a:solidFill>
      </dgm:spPr>
      <dgm:t>
        <a:bodyPr/>
        <a:lstStyle/>
        <a:p>
          <a:endParaRPr lang="en-US"/>
        </a:p>
      </dgm:t>
    </dgm:pt>
    <dgm:pt modelId="{6543F3C2-ED38-43F0-B7FE-EC320A70A3BB}" type="pres">
      <dgm:prSet presAssocID="{ED92BA0F-75C7-4F6A-A5E0-61EF49000B56}" presName="text2" presStyleLbl="fgAcc2" presStyleIdx="0" presStyleCnt="4">
        <dgm:presLayoutVars>
          <dgm:chPref val="3"/>
        </dgm:presLayoutVars>
      </dgm:prSet>
      <dgm:spPr/>
      <dgm:t>
        <a:bodyPr/>
        <a:lstStyle/>
        <a:p>
          <a:endParaRPr lang="en-US"/>
        </a:p>
      </dgm:t>
    </dgm:pt>
    <dgm:pt modelId="{1CD00FF8-C78A-410A-A03F-E82470C54E34}" type="pres">
      <dgm:prSet presAssocID="{ED92BA0F-75C7-4F6A-A5E0-61EF49000B56}" presName="hierChild3" presStyleCnt="0"/>
      <dgm:spPr/>
    </dgm:pt>
    <dgm:pt modelId="{36C6E9B4-4A63-43C6-9698-6CE78CA9F61D}" type="pres">
      <dgm:prSet presAssocID="{00F2DAE9-0D7D-40A4-8996-83DF152D956D}" presName="Name10" presStyleLbl="parChTrans1D2" presStyleIdx="1" presStyleCnt="4"/>
      <dgm:spPr/>
      <dgm:t>
        <a:bodyPr/>
        <a:lstStyle/>
        <a:p>
          <a:endParaRPr lang="en-US"/>
        </a:p>
      </dgm:t>
    </dgm:pt>
    <dgm:pt modelId="{D8C435B1-AC91-4D6C-848F-2EB014332178}" type="pres">
      <dgm:prSet presAssocID="{9540505D-7E57-491F-AE73-AF0141290812}" presName="hierRoot2" presStyleCnt="0"/>
      <dgm:spPr/>
    </dgm:pt>
    <dgm:pt modelId="{04CA4BDA-C32B-430B-B5B6-217E51142FDD}" type="pres">
      <dgm:prSet presAssocID="{9540505D-7E57-491F-AE73-AF0141290812}" presName="composite2" presStyleCnt="0"/>
      <dgm:spPr/>
    </dgm:pt>
    <dgm:pt modelId="{B16C2E8D-596D-493B-907C-2CDE7FA91B12}" type="pres">
      <dgm:prSet presAssocID="{9540505D-7E57-491F-AE73-AF0141290812}" presName="background2" presStyleLbl="node2" presStyleIdx="1" presStyleCnt="4"/>
      <dgm:spPr>
        <a:solidFill>
          <a:srgbClr val="0F496F"/>
        </a:solidFill>
      </dgm:spPr>
      <dgm:t>
        <a:bodyPr/>
        <a:lstStyle/>
        <a:p>
          <a:endParaRPr lang="en-US"/>
        </a:p>
      </dgm:t>
    </dgm:pt>
    <dgm:pt modelId="{971021E0-ED62-49D7-850B-D55661EC0A0A}" type="pres">
      <dgm:prSet presAssocID="{9540505D-7E57-491F-AE73-AF0141290812}" presName="text2" presStyleLbl="fgAcc2" presStyleIdx="1" presStyleCnt="4">
        <dgm:presLayoutVars>
          <dgm:chPref val="3"/>
        </dgm:presLayoutVars>
      </dgm:prSet>
      <dgm:spPr/>
      <dgm:t>
        <a:bodyPr/>
        <a:lstStyle/>
        <a:p>
          <a:endParaRPr lang="en-US"/>
        </a:p>
      </dgm:t>
    </dgm:pt>
    <dgm:pt modelId="{A3F2AF97-8629-4E0D-AFAE-B5BEE415445F}" type="pres">
      <dgm:prSet presAssocID="{9540505D-7E57-491F-AE73-AF0141290812}" presName="hierChild3" presStyleCnt="0"/>
      <dgm:spPr/>
    </dgm:pt>
    <dgm:pt modelId="{0145CED9-6B3C-4F73-AB69-58C4F4E40D4E}" type="pres">
      <dgm:prSet presAssocID="{B7F2A594-9498-4987-9DC4-6AFDA1B38E4A}" presName="Name10" presStyleLbl="parChTrans1D2" presStyleIdx="2" presStyleCnt="4"/>
      <dgm:spPr/>
      <dgm:t>
        <a:bodyPr/>
        <a:lstStyle/>
        <a:p>
          <a:endParaRPr lang="en-US"/>
        </a:p>
      </dgm:t>
    </dgm:pt>
    <dgm:pt modelId="{FA662CD3-FA90-44BE-B1B7-2D43A9D7D823}" type="pres">
      <dgm:prSet presAssocID="{EC8065B4-E1B3-4382-9C43-4C4A08A39E6A}" presName="hierRoot2" presStyleCnt="0"/>
      <dgm:spPr/>
    </dgm:pt>
    <dgm:pt modelId="{E4EA28A5-13A7-49AE-B50A-F1A7FAE90106}" type="pres">
      <dgm:prSet presAssocID="{EC8065B4-E1B3-4382-9C43-4C4A08A39E6A}" presName="composite2" presStyleCnt="0"/>
      <dgm:spPr/>
    </dgm:pt>
    <dgm:pt modelId="{CA189E83-0E5D-4F80-9531-4B9332D53F66}" type="pres">
      <dgm:prSet presAssocID="{EC8065B4-E1B3-4382-9C43-4C4A08A39E6A}" presName="background2" presStyleLbl="node2" presStyleIdx="2" presStyleCnt="4"/>
      <dgm:spPr>
        <a:solidFill>
          <a:srgbClr val="0F496F"/>
        </a:solidFill>
      </dgm:spPr>
      <dgm:t>
        <a:bodyPr/>
        <a:lstStyle/>
        <a:p>
          <a:endParaRPr lang="en-US"/>
        </a:p>
      </dgm:t>
    </dgm:pt>
    <dgm:pt modelId="{A6DA3848-C480-45B3-B745-BABB8D9136A9}" type="pres">
      <dgm:prSet presAssocID="{EC8065B4-E1B3-4382-9C43-4C4A08A39E6A}" presName="text2" presStyleLbl="fgAcc2" presStyleIdx="2" presStyleCnt="4">
        <dgm:presLayoutVars>
          <dgm:chPref val="3"/>
        </dgm:presLayoutVars>
      </dgm:prSet>
      <dgm:spPr/>
      <dgm:t>
        <a:bodyPr/>
        <a:lstStyle/>
        <a:p>
          <a:endParaRPr lang="en-US"/>
        </a:p>
      </dgm:t>
    </dgm:pt>
    <dgm:pt modelId="{6680282F-7CE5-47F1-9FA9-CFAD3221C6C9}" type="pres">
      <dgm:prSet presAssocID="{EC8065B4-E1B3-4382-9C43-4C4A08A39E6A}" presName="hierChild3" presStyleCnt="0"/>
      <dgm:spPr/>
    </dgm:pt>
    <dgm:pt modelId="{8B9B4D80-814D-42E5-8189-E6FA6CA1358E}" type="pres">
      <dgm:prSet presAssocID="{767611D9-8FBB-4B6B-B7EB-F2DDC3A106BB}" presName="Name10" presStyleLbl="parChTrans1D2" presStyleIdx="3" presStyleCnt="4"/>
      <dgm:spPr/>
      <dgm:t>
        <a:bodyPr/>
        <a:lstStyle/>
        <a:p>
          <a:endParaRPr lang="en-US"/>
        </a:p>
      </dgm:t>
    </dgm:pt>
    <dgm:pt modelId="{8B610E85-0D6C-4BBC-B5F5-CD67C6C1F5CD}" type="pres">
      <dgm:prSet presAssocID="{EFB41D7C-1E77-4C69-BC7A-798E41B903B8}" presName="hierRoot2" presStyleCnt="0"/>
      <dgm:spPr/>
    </dgm:pt>
    <dgm:pt modelId="{0D70E824-90CB-47A0-8647-7B42952C3DBA}" type="pres">
      <dgm:prSet presAssocID="{EFB41D7C-1E77-4C69-BC7A-798E41B903B8}" presName="composite2" presStyleCnt="0"/>
      <dgm:spPr/>
    </dgm:pt>
    <dgm:pt modelId="{2D944F89-A9C8-40FA-98A3-9B6220033B00}" type="pres">
      <dgm:prSet presAssocID="{EFB41D7C-1E77-4C69-BC7A-798E41B903B8}" presName="background2" presStyleLbl="node2" presStyleIdx="3" presStyleCnt="4"/>
      <dgm:spPr>
        <a:solidFill>
          <a:srgbClr val="0F496F"/>
        </a:solidFill>
      </dgm:spPr>
      <dgm:t>
        <a:bodyPr/>
        <a:lstStyle/>
        <a:p>
          <a:endParaRPr lang="en-US"/>
        </a:p>
      </dgm:t>
    </dgm:pt>
    <dgm:pt modelId="{25F1C081-EA38-4485-BFF2-70AC1755DAF1}" type="pres">
      <dgm:prSet presAssocID="{EFB41D7C-1E77-4C69-BC7A-798E41B903B8}" presName="text2" presStyleLbl="fgAcc2" presStyleIdx="3" presStyleCnt="4">
        <dgm:presLayoutVars>
          <dgm:chPref val="3"/>
        </dgm:presLayoutVars>
      </dgm:prSet>
      <dgm:spPr/>
      <dgm:t>
        <a:bodyPr/>
        <a:lstStyle/>
        <a:p>
          <a:endParaRPr lang="en-US"/>
        </a:p>
      </dgm:t>
    </dgm:pt>
    <dgm:pt modelId="{B19CADA8-F313-4B4E-9A5E-FFB80AB249F4}" type="pres">
      <dgm:prSet presAssocID="{EFB41D7C-1E77-4C69-BC7A-798E41B903B8}" presName="hierChild3" presStyleCnt="0"/>
      <dgm:spPr/>
    </dgm:pt>
  </dgm:ptLst>
  <dgm:cxnLst>
    <dgm:cxn modelId="{4F55B534-4720-49F7-9332-6BFB37FC3768}" type="presOf" srcId="{767611D9-8FBB-4B6B-B7EB-F2DDC3A106BB}" destId="{8B9B4D80-814D-42E5-8189-E6FA6CA1358E}" srcOrd="0" destOrd="0" presId="urn:microsoft.com/office/officeart/2005/8/layout/hierarchy1"/>
    <dgm:cxn modelId="{18B80E07-81E2-476B-B03E-8888CB615DBF}" type="presOf" srcId="{EFB41D7C-1E77-4C69-BC7A-798E41B903B8}" destId="{25F1C081-EA38-4485-BFF2-70AC1755DAF1}" srcOrd="0" destOrd="0" presId="urn:microsoft.com/office/officeart/2005/8/layout/hierarchy1"/>
    <dgm:cxn modelId="{0006FA61-260D-4C4D-8B08-45A67CD18D15}" srcId="{ADC5A5BF-193A-4632-8CA5-38376A3D8A9B}" destId="{27243500-823D-4864-ADBB-CBDAB0C81DE9}" srcOrd="0" destOrd="0" parTransId="{ECC765AD-BCC8-4462-B349-814AAE377804}" sibTransId="{82435957-C2CB-4409-A74D-366A6248B5EE}"/>
    <dgm:cxn modelId="{0E47EB34-4CEC-40B9-9526-0ACCF8D696EE}" type="presOf" srcId="{ADC5A5BF-193A-4632-8CA5-38376A3D8A9B}" destId="{29614E43-59B0-499E-A902-6AAB97F7F58F}" srcOrd="0" destOrd="0" presId="urn:microsoft.com/office/officeart/2005/8/layout/hierarchy1"/>
    <dgm:cxn modelId="{901A08DA-EF40-4331-A70E-543F247B1E2E}" type="presOf" srcId="{DD5A8196-5064-43D5-9D00-5DAB33AF2437}" destId="{66AE99EF-A23B-4A3D-A998-05B4ED158260}" srcOrd="0" destOrd="0" presId="urn:microsoft.com/office/officeart/2005/8/layout/hierarchy1"/>
    <dgm:cxn modelId="{8DEAA138-88CB-4754-AA0A-325E6EF3BF9C}" type="presOf" srcId="{00F2DAE9-0D7D-40A4-8996-83DF152D956D}" destId="{36C6E9B4-4A63-43C6-9698-6CE78CA9F61D}" srcOrd="0" destOrd="0" presId="urn:microsoft.com/office/officeart/2005/8/layout/hierarchy1"/>
    <dgm:cxn modelId="{03FE459A-2535-40E4-9EC2-99746E6A5988}" srcId="{27243500-823D-4864-ADBB-CBDAB0C81DE9}" destId="{EC8065B4-E1B3-4382-9C43-4C4A08A39E6A}" srcOrd="2" destOrd="0" parTransId="{B7F2A594-9498-4987-9DC4-6AFDA1B38E4A}" sibTransId="{D63F1D05-DE3F-4F13-BB30-E0D10473C4B8}"/>
    <dgm:cxn modelId="{700F03AF-D9FB-430E-B810-C73A1A7A5173}" type="presOf" srcId="{EC8065B4-E1B3-4382-9C43-4C4A08A39E6A}" destId="{A6DA3848-C480-45B3-B745-BABB8D9136A9}" srcOrd="0" destOrd="0" presId="urn:microsoft.com/office/officeart/2005/8/layout/hierarchy1"/>
    <dgm:cxn modelId="{BFF23124-F6F4-4D01-9538-2476F7476060}" srcId="{27243500-823D-4864-ADBB-CBDAB0C81DE9}" destId="{ED92BA0F-75C7-4F6A-A5E0-61EF49000B56}" srcOrd="0" destOrd="0" parTransId="{DD5A8196-5064-43D5-9D00-5DAB33AF2437}" sibTransId="{DEBF1DAF-D4C8-4D2E-A807-D9B453868E8A}"/>
    <dgm:cxn modelId="{9C753F9B-D7F9-48DD-B520-939057A2C7EC}" type="presOf" srcId="{9540505D-7E57-491F-AE73-AF0141290812}" destId="{971021E0-ED62-49D7-850B-D55661EC0A0A}" srcOrd="0" destOrd="0" presId="urn:microsoft.com/office/officeart/2005/8/layout/hierarchy1"/>
    <dgm:cxn modelId="{ACDFC020-4DAD-4B01-99AA-EA670E55464F}" srcId="{27243500-823D-4864-ADBB-CBDAB0C81DE9}" destId="{EFB41D7C-1E77-4C69-BC7A-798E41B903B8}" srcOrd="3" destOrd="0" parTransId="{767611D9-8FBB-4B6B-B7EB-F2DDC3A106BB}" sibTransId="{A8D90849-D2FE-45F2-B179-9CCCFC17B792}"/>
    <dgm:cxn modelId="{F284F4CB-97A6-4CBA-A0C0-A6051010ABFB}" type="presOf" srcId="{B7F2A594-9498-4987-9DC4-6AFDA1B38E4A}" destId="{0145CED9-6B3C-4F73-AB69-58C4F4E40D4E}" srcOrd="0" destOrd="0" presId="urn:microsoft.com/office/officeart/2005/8/layout/hierarchy1"/>
    <dgm:cxn modelId="{708AC4A1-E7A8-4624-B441-3F715442062B}" type="presOf" srcId="{27243500-823D-4864-ADBB-CBDAB0C81DE9}" destId="{80CF588B-532C-4A47-A0C1-3514276DCCE1}" srcOrd="0" destOrd="0" presId="urn:microsoft.com/office/officeart/2005/8/layout/hierarchy1"/>
    <dgm:cxn modelId="{C137FC5F-2F63-40E7-89F9-BD916B2684F7}" type="presOf" srcId="{ED92BA0F-75C7-4F6A-A5E0-61EF49000B56}" destId="{6543F3C2-ED38-43F0-B7FE-EC320A70A3BB}" srcOrd="0" destOrd="0" presId="urn:microsoft.com/office/officeart/2005/8/layout/hierarchy1"/>
    <dgm:cxn modelId="{90D7372E-E562-4CA9-9070-0EB11BC3B3E0}" srcId="{27243500-823D-4864-ADBB-CBDAB0C81DE9}" destId="{9540505D-7E57-491F-AE73-AF0141290812}" srcOrd="1" destOrd="0" parTransId="{00F2DAE9-0D7D-40A4-8996-83DF152D956D}" sibTransId="{3FE40B33-BA34-4B67-ABE6-94DA1E3807B5}"/>
    <dgm:cxn modelId="{1B80B71A-A213-49A0-8C62-D326EE9CF718}" type="presParOf" srcId="{29614E43-59B0-499E-A902-6AAB97F7F58F}" destId="{812D65F3-E09A-4BE4-A3D5-C8CE91C4A3E3}" srcOrd="0" destOrd="0" presId="urn:microsoft.com/office/officeart/2005/8/layout/hierarchy1"/>
    <dgm:cxn modelId="{6B05D384-3BF9-4CF2-817D-5FBAA44AAB0D}" type="presParOf" srcId="{812D65F3-E09A-4BE4-A3D5-C8CE91C4A3E3}" destId="{6F0838FB-F952-4768-891A-C25AEE416AAF}" srcOrd="0" destOrd="0" presId="urn:microsoft.com/office/officeart/2005/8/layout/hierarchy1"/>
    <dgm:cxn modelId="{80726FEE-53E1-4464-ADC9-096B345DBBBC}" type="presParOf" srcId="{6F0838FB-F952-4768-891A-C25AEE416AAF}" destId="{2E6319C3-32AD-4AD8-B686-29C24D4CB6A4}" srcOrd="0" destOrd="0" presId="urn:microsoft.com/office/officeart/2005/8/layout/hierarchy1"/>
    <dgm:cxn modelId="{F510FD5A-0CB2-4BA7-AB21-80869E3BFED2}" type="presParOf" srcId="{6F0838FB-F952-4768-891A-C25AEE416AAF}" destId="{80CF588B-532C-4A47-A0C1-3514276DCCE1}" srcOrd="1" destOrd="0" presId="urn:microsoft.com/office/officeart/2005/8/layout/hierarchy1"/>
    <dgm:cxn modelId="{C7CFA8E6-06F0-4CB9-AA38-1B3353A3940B}" type="presParOf" srcId="{812D65F3-E09A-4BE4-A3D5-C8CE91C4A3E3}" destId="{243C1075-9E92-426F-B3B9-E5DF7E2E563E}" srcOrd="1" destOrd="0" presId="urn:microsoft.com/office/officeart/2005/8/layout/hierarchy1"/>
    <dgm:cxn modelId="{DD6644D6-0064-4089-82B9-1AB11E1210CA}" type="presParOf" srcId="{243C1075-9E92-426F-B3B9-E5DF7E2E563E}" destId="{66AE99EF-A23B-4A3D-A998-05B4ED158260}" srcOrd="0" destOrd="0" presId="urn:microsoft.com/office/officeart/2005/8/layout/hierarchy1"/>
    <dgm:cxn modelId="{B6CBCE6A-82A6-45B3-B3DB-8EC265A679CB}" type="presParOf" srcId="{243C1075-9E92-426F-B3B9-E5DF7E2E563E}" destId="{888E5B87-63D2-442C-B3B5-3A49837645E7}" srcOrd="1" destOrd="0" presId="urn:microsoft.com/office/officeart/2005/8/layout/hierarchy1"/>
    <dgm:cxn modelId="{7C1714C3-5A20-4FB7-ACDA-AEAAF8BD4013}" type="presParOf" srcId="{888E5B87-63D2-442C-B3B5-3A49837645E7}" destId="{8CF28D51-88A7-4D51-8545-31DBFF3E2058}" srcOrd="0" destOrd="0" presId="urn:microsoft.com/office/officeart/2005/8/layout/hierarchy1"/>
    <dgm:cxn modelId="{46FB391C-9077-48E0-9975-4B00D9608D45}" type="presParOf" srcId="{8CF28D51-88A7-4D51-8545-31DBFF3E2058}" destId="{F0D50310-03A7-422F-8401-48DB92C037E1}" srcOrd="0" destOrd="0" presId="urn:microsoft.com/office/officeart/2005/8/layout/hierarchy1"/>
    <dgm:cxn modelId="{FE53D027-0729-4623-AB1A-7D9B9754570A}" type="presParOf" srcId="{8CF28D51-88A7-4D51-8545-31DBFF3E2058}" destId="{6543F3C2-ED38-43F0-B7FE-EC320A70A3BB}" srcOrd="1" destOrd="0" presId="urn:microsoft.com/office/officeart/2005/8/layout/hierarchy1"/>
    <dgm:cxn modelId="{0D4A79F0-8216-4F56-872E-A06A29FD6838}" type="presParOf" srcId="{888E5B87-63D2-442C-B3B5-3A49837645E7}" destId="{1CD00FF8-C78A-410A-A03F-E82470C54E34}" srcOrd="1" destOrd="0" presId="urn:microsoft.com/office/officeart/2005/8/layout/hierarchy1"/>
    <dgm:cxn modelId="{ADD06CFF-852A-4A1D-8459-6AB580B5724C}" type="presParOf" srcId="{243C1075-9E92-426F-B3B9-E5DF7E2E563E}" destId="{36C6E9B4-4A63-43C6-9698-6CE78CA9F61D}" srcOrd="2" destOrd="0" presId="urn:microsoft.com/office/officeart/2005/8/layout/hierarchy1"/>
    <dgm:cxn modelId="{D4B3B0FE-254E-4936-B767-202526A7D218}" type="presParOf" srcId="{243C1075-9E92-426F-B3B9-E5DF7E2E563E}" destId="{D8C435B1-AC91-4D6C-848F-2EB014332178}" srcOrd="3" destOrd="0" presId="urn:microsoft.com/office/officeart/2005/8/layout/hierarchy1"/>
    <dgm:cxn modelId="{0DC1A742-E47E-4CF3-A704-189066482713}" type="presParOf" srcId="{D8C435B1-AC91-4D6C-848F-2EB014332178}" destId="{04CA4BDA-C32B-430B-B5B6-217E51142FDD}" srcOrd="0" destOrd="0" presId="urn:microsoft.com/office/officeart/2005/8/layout/hierarchy1"/>
    <dgm:cxn modelId="{786F5E5A-64FD-4859-8B3F-1B7F2C755705}" type="presParOf" srcId="{04CA4BDA-C32B-430B-B5B6-217E51142FDD}" destId="{B16C2E8D-596D-493B-907C-2CDE7FA91B12}" srcOrd="0" destOrd="0" presId="urn:microsoft.com/office/officeart/2005/8/layout/hierarchy1"/>
    <dgm:cxn modelId="{9CC310A6-0CFB-46EC-B77D-0D3A6174F9FF}" type="presParOf" srcId="{04CA4BDA-C32B-430B-B5B6-217E51142FDD}" destId="{971021E0-ED62-49D7-850B-D55661EC0A0A}" srcOrd="1" destOrd="0" presId="urn:microsoft.com/office/officeart/2005/8/layout/hierarchy1"/>
    <dgm:cxn modelId="{DB0901FA-1251-466C-A9F9-7A06DB39A403}" type="presParOf" srcId="{D8C435B1-AC91-4D6C-848F-2EB014332178}" destId="{A3F2AF97-8629-4E0D-AFAE-B5BEE415445F}" srcOrd="1" destOrd="0" presId="urn:microsoft.com/office/officeart/2005/8/layout/hierarchy1"/>
    <dgm:cxn modelId="{924ACC40-195C-40E3-85B2-BFAD4B79BA6A}" type="presParOf" srcId="{243C1075-9E92-426F-B3B9-E5DF7E2E563E}" destId="{0145CED9-6B3C-4F73-AB69-58C4F4E40D4E}" srcOrd="4" destOrd="0" presId="urn:microsoft.com/office/officeart/2005/8/layout/hierarchy1"/>
    <dgm:cxn modelId="{85DBF9E6-C261-4F48-8F5C-D7A9AA752C9E}" type="presParOf" srcId="{243C1075-9E92-426F-B3B9-E5DF7E2E563E}" destId="{FA662CD3-FA90-44BE-B1B7-2D43A9D7D823}" srcOrd="5" destOrd="0" presId="urn:microsoft.com/office/officeart/2005/8/layout/hierarchy1"/>
    <dgm:cxn modelId="{E2892C0E-B767-4482-A198-AD663E6B60E5}" type="presParOf" srcId="{FA662CD3-FA90-44BE-B1B7-2D43A9D7D823}" destId="{E4EA28A5-13A7-49AE-B50A-F1A7FAE90106}" srcOrd="0" destOrd="0" presId="urn:microsoft.com/office/officeart/2005/8/layout/hierarchy1"/>
    <dgm:cxn modelId="{2528DD3F-1699-4285-928E-AE715FFE065E}" type="presParOf" srcId="{E4EA28A5-13A7-49AE-B50A-F1A7FAE90106}" destId="{CA189E83-0E5D-4F80-9531-4B9332D53F66}" srcOrd="0" destOrd="0" presId="urn:microsoft.com/office/officeart/2005/8/layout/hierarchy1"/>
    <dgm:cxn modelId="{EA8FE092-E2BE-4E45-8C99-DD91CDF280E0}" type="presParOf" srcId="{E4EA28A5-13A7-49AE-B50A-F1A7FAE90106}" destId="{A6DA3848-C480-45B3-B745-BABB8D9136A9}" srcOrd="1" destOrd="0" presId="urn:microsoft.com/office/officeart/2005/8/layout/hierarchy1"/>
    <dgm:cxn modelId="{8DA48A78-6047-4FE9-BFD5-EA8C4317DB4B}" type="presParOf" srcId="{FA662CD3-FA90-44BE-B1B7-2D43A9D7D823}" destId="{6680282F-7CE5-47F1-9FA9-CFAD3221C6C9}" srcOrd="1" destOrd="0" presId="urn:microsoft.com/office/officeart/2005/8/layout/hierarchy1"/>
    <dgm:cxn modelId="{AC3049AA-45D2-4CDF-85D4-8B31DE0C00D7}" type="presParOf" srcId="{243C1075-9E92-426F-B3B9-E5DF7E2E563E}" destId="{8B9B4D80-814D-42E5-8189-E6FA6CA1358E}" srcOrd="6" destOrd="0" presId="urn:microsoft.com/office/officeart/2005/8/layout/hierarchy1"/>
    <dgm:cxn modelId="{B2B4C9AE-8051-4094-99B0-619704A02E28}" type="presParOf" srcId="{243C1075-9E92-426F-B3B9-E5DF7E2E563E}" destId="{8B610E85-0D6C-4BBC-B5F5-CD67C6C1F5CD}" srcOrd="7" destOrd="0" presId="urn:microsoft.com/office/officeart/2005/8/layout/hierarchy1"/>
    <dgm:cxn modelId="{26B51EA2-6DA1-437F-9773-385C12B34C1E}" type="presParOf" srcId="{8B610E85-0D6C-4BBC-B5F5-CD67C6C1F5CD}" destId="{0D70E824-90CB-47A0-8647-7B42952C3DBA}" srcOrd="0" destOrd="0" presId="urn:microsoft.com/office/officeart/2005/8/layout/hierarchy1"/>
    <dgm:cxn modelId="{3B0731EF-7E03-4989-B017-0760492E9ED3}" type="presParOf" srcId="{0D70E824-90CB-47A0-8647-7B42952C3DBA}" destId="{2D944F89-A9C8-40FA-98A3-9B6220033B00}" srcOrd="0" destOrd="0" presId="urn:microsoft.com/office/officeart/2005/8/layout/hierarchy1"/>
    <dgm:cxn modelId="{B4A34271-D152-4EC0-8B1F-F8EECF9AB823}" type="presParOf" srcId="{0D70E824-90CB-47A0-8647-7B42952C3DBA}" destId="{25F1C081-EA38-4485-BFF2-70AC1755DAF1}" srcOrd="1" destOrd="0" presId="urn:microsoft.com/office/officeart/2005/8/layout/hierarchy1"/>
    <dgm:cxn modelId="{0A69DF12-7EB6-49CA-8F07-E0DB152E3E39}" type="presParOf" srcId="{8B610E85-0D6C-4BBC-B5F5-CD67C6C1F5CD}" destId="{B19CADA8-F313-4B4E-9A5E-FFB80AB249F4}"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ADC5A5BF-193A-4632-8CA5-38376A3D8A9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7243500-823D-4864-ADBB-CBDAB0C81DE9}">
      <dgm:prSet phldrT="[Text]"/>
      <dgm:spPr/>
      <dgm:t>
        <a:bodyPr/>
        <a:lstStyle/>
        <a:p>
          <a:r>
            <a:rPr lang="en-US" dirty="0" smtClean="0"/>
            <a:t>Connecting</a:t>
          </a:r>
          <a:endParaRPr lang="en-US" dirty="0"/>
        </a:p>
      </dgm:t>
    </dgm:pt>
    <dgm:pt modelId="{ECC765AD-BCC8-4462-B349-814AAE377804}" type="parTrans" cxnId="{0006FA61-260D-4C4D-8B08-45A67CD18D15}">
      <dgm:prSet/>
      <dgm:spPr/>
      <dgm:t>
        <a:bodyPr/>
        <a:lstStyle/>
        <a:p>
          <a:endParaRPr lang="en-US"/>
        </a:p>
      </dgm:t>
    </dgm:pt>
    <dgm:pt modelId="{82435957-C2CB-4409-A74D-366A6248B5EE}" type="sibTrans" cxnId="{0006FA61-260D-4C4D-8B08-45A67CD18D15}">
      <dgm:prSet/>
      <dgm:spPr/>
      <dgm:t>
        <a:bodyPr/>
        <a:lstStyle/>
        <a:p>
          <a:endParaRPr lang="en-US"/>
        </a:p>
      </dgm:t>
    </dgm:pt>
    <dgm:pt modelId="{ED92BA0F-75C7-4F6A-A5E0-61EF49000B56}">
      <dgm:prSet phldrT="[Text]"/>
      <dgm:spPr/>
      <dgm:t>
        <a:bodyPr/>
        <a:lstStyle/>
        <a:p>
          <a:r>
            <a:rPr lang="en-US" dirty="0" smtClean="0"/>
            <a:t>Students</a:t>
          </a:r>
          <a:endParaRPr lang="en-US" dirty="0"/>
        </a:p>
      </dgm:t>
    </dgm:pt>
    <dgm:pt modelId="{DD5A8196-5064-43D5-9D00-5DAB33AF2437}" type="parTrans" cxnId="{BFF23124-F6F4-4D01-9538-2476F7476060}">
      <dgm:prSet/>
      <dgm:spPr/>
      <dgm:t>
        <a:bodyPr/>
        <a:lstStyle/>
        <a:p>
          <a:endParaRPr lang="en-US"/>
        </a:p>
      </dgm:t>
    </dgm:pt>
    <dgm:pt modelId="{DEBF1DAF-D4C8-4D2E-A807-D9B453868E8A}" type="sibTrans" cxnId="{BFF23124-F6F4-4D01-9538-2476F7476060}">
      <dgm:prSet/>
      <dgm:spPr/>
      <dgm:t>
        <a:bodyPr/>
        <a:lstStyle/>
        <a:p>
          <a:endParaRPr lang="en-US"/>
        </a:p>
      </dgm:t>
    </dgm:pt>
    <dgm:pt modelId="{9540505D-7E57-491F-AE73-AF0141290812}">
      <dgm:prSet phldrT="[Text]"/>
      <dgm:spPr/>
      <dgm:t>
        <a:bodyPr/>
        <a:lstStyle/>
        <a:p>
          <a:r>
            <a:rPr lang="en-US" dirty="0" smtClean="0"/>
            <a:t>Families</a:t>
          </a:r>
          <a:endParaRPr lang="en-US" dirty="0"/>
        </a:p>
      </dgm:t>
    </dgm:pt>
    <dgm:pt modelId="{00F2DAE9-0D7D-40A4-8996-83DF152D956D}" type="parTrans" cxnId="{90D7372E-E562-4CA9-9070-0EB11BC3B3E0}">
      <dgm:prSet/>
      <dgm:spPr/>
      <dgm:t>
        <a:bodyPr/>
        <a:lstStyle/>
        <a:p>
          <a:endParaRPr lang="en-US"/>
        </a:p>
      </dgm:t>
    </dgm:pt>
    <dgm:pt modelId="{3FE40B33-BA34-4B67-ABE6-94DA1E3807B5}" type="sibTrans" cxnId="{90D7372E-E562-4CA9-9070-0EB11BC3B3E0}">
      <dgm:prSet/>
      <dgm:spPr/>
      <dgm:t>
        <a:bodyPr/>
        <a:lstStyle/>
        <a:p>
          <a:endParaRPr lang="en-US"/>
        </a:p>
      </dgm:t>
    </dgm:pt>
    <dgm:pt modelId="{EC8065B4-E1B3-4382-9C43-4C4A08A39E6A}">
      <dgm:prSet/>
      <dgm:spPr/>
      <dgm:t>
        <a:bodyPr/>
        <a:lstStyle/>
        <a:p>
          <a:r>
            <a:rPr lang="en-US" dirty="0" smtClean="0"/>
            <a:t>Teachers</a:t>
          </a:r>
          <a:endParaRPr lang="en-US" dirty="0"/>
        </a:p>
      </dgm:t>
    </dgm:pt>
    <dgm:pt modelId="{B7F2A594-9498-4987-9DC4-6AFDA1B38E4A}" type="parTrans" cxnId="{03FE459A-2535-40E4-9EC2-99746E6A5988}">
      <dgm:prSet/>
      <dgm:spPr/>
      <dgm:t>
        <a:bodyPr/>
        <a:lstStyle/>
        <a:p>
          <a:endParaRPr lang="en-US"/>
        </a:p>
      </dgm:t>
    </dgm:pt>
    <dgm:pt modelId="{D63F1D05-DE3F-4F13-BB30-E0D10473C4B8}" type="sibTrans" cxnId="{03FE459A-2535-40E4-9EC2-99746E6A5988}">
      <dgm:prSet/>
      <dgm:spPr/>
      <dgm:t>
        <a:bodyPr/>
        <a:lstStyle/>
        <a:p>
          <a:endParaRPr lang="en-US"/>
        </a:p>
      </dgm:t>
    </dgm:pt>
    <dgm:pt modelId="{EFB41D7C-1E77-4C69-BC7A-798E41B903B8}">
      <dgm:prSet/>
      <dgm:spPr/>
      <dgm:t>
        <a:bodyPr/>
        <a:lstStyle/>
        <a:p>
          <a:r>
            <a:rPr lang="en-US" dirty="0" smtClean="0"/>
            <a:t>Administrators &amp; Staff</a:t>
          </a:r>
          <a:endParaRPr lang="en-US" dirty="0"/>
        </a:p>
      </dgm:t>
    </dgm:pt>
    <dgm:pt modelId="{767611D9-8FBB-4B6B-B7EB-F2DDC3A106BB}" type="parTrans" cxnId="{ACDFC020-4DAD-4B01-99AA-EA670E55464F}">
      <dgm:prSet/>
      <dgm:spPr/>
      <dgm:t>
        <a:bodyPr/>
        <a:lstStyle/>
        <a:p>
          <a:endParaRPr lang="en-US"/>
        </a:p>
      </dgm:t>
    </dgm:pt>
    <dgm:pt modelId="{A8D90849-D2FE-45F2-B179-9CCCFC17B792}" type="sibTrans" cxnId="{ACDFC020-4DAD-4B01-99AA-EA670E55464F}">
      <dgm:prSet/>
      <dgm:spPr/>
      <dgm:t>
        <a:bodyPr/>
        <a:lstStyle/>
        <a:p>
          <a:endParaRPr lang="en-US"/>
        </a:p>
      </dgm:t>
    </dgm:pt>
    <dgm:pt modelId="{9FCA5D23-CC6A-45D2-9294-2E5EEC924711}">
      <dgm:prSet/>
      <dgm:spPr/>
      <dgm:t>
        <a:bodyPr/>
        <a:lstStyle/>
        <a:p>
          <a:r>
            <a:rPr lang="en-US" dirty="0" smtClean="0"/>
            <a:t>Volunteers</a:t>
          </a:r>
          <a:endParaRPr lang="en-US" dirty="0"/>
        </a:p>
      </dgm:t>
    </dgm:pt>
    <dgm:pt modelId="{E86195D4-7AC7-45DE-85F8-CDA373ADF5C7}" type="parTrans" cxnId="{9983C055-11D3-490C-A11F-A6FF473D3741}">
      <dgm:prSet/>
      <dgm:spPr/>
      <dgm:t>
        <a:bodyPr/>
        <a:lstStyle/>
        <a:p>
          <a:endParaRPr lang="en-US"/>
        </a:p>
      </dgm:t>
    </dgm:pt>
    <dgm:pt modelId="{B94B4FC0-B152-4745-9AAC-BA6F32989A39}" type="sibTrans" cxnId="{9983C055-11D3-490C-A11F-A6FF473D3741}">
      <dgm:prSet/>
      <dgm:spPr/>
      <dgm:t>
        <a:bodyPr/>
        <a:lstStyle/>
        <a:p>
          <a:endParaRPr lang="en-US"/>
        </a:p>
      </dgm:t>
    </dgm:pt>
    <dgm:pt modelId="{29614E43-59B0-499E-A902-6AAB97F7F58F}" type="pres">
      <dgm:prSet presAssocID="{ADC5A5BF-193A-4632-8CA5-38376A3D8A9B}" presName="hierChild1" presStyleCnt="0">
        <dgm:presLayoutVars>
          <dgm:chPref val="1"/>
          <dgm:dir/>
          <dgm:animOne val="branch"/>
          <dgm:animLvl val="lvl"/>
          <dgm:resizeHandles/>
        </dgm:presLayoutVars>
      </dgm:prSet>
      <dgm:spPr/>
      <dgm:t>
        <a:bodyPr/>
        <a:lstStyle/>
        <a:p>
          <a:endParaRPr lang="en-US"/>
        </a:p>
      </dgm:t>
    </dgm:pt>
    <dgm:pt modelId="{812D65F3-E09A-4BE4-A3D5-C8CE91C4A3E3}" type="pres">
      <dgm:prSet presAssocID="{27243500-823D-4864-ADBB-CBDAB0C81DE9}" presName="hierRoot1" presStyleCnt="0"/>
      <dgm:spPr/>
    </dgm:pt>
    <dgm:pt modelId="{6F0838FB-F952-4768-891A-C25AEE416AAF}" type="pres">
      <dgm:prSet presAssocID="{27243500-823D-4864-ADBB-CBDAB0C81DE9}" presName="composite" presStyleCnt="0"/>
      <dgm:spPr/>
    </dgm:pt>
    <dgm:pt modelId="{2E6319C3-32AD-4AD8-B686-29C24D4CB6A4}" type="pres">
      <dgm:prSet presAssocID="{27243500-823D-4864-ADBB-CBDAB0C81DE9}" presName="background" presStyleLbl="node0" presStyleIdx="0" presStyleCnt="1"/>
      <dgm:spPr>
        <a:solidFill>
          <a:srgbClr val="0F496F"/>
        </a:solidFill>
      </dgm:spPr>
      <dgm:t>
        <a:bodyPr/>
        <a:lstStyle/>
        <a:p>
          <a:endParaRPr lang="en-US"/>
        </a:p>
      </dgm:t>
    </dgm:pt>
    <dgm:pt modelId="{80CF588B-532C-4A47-A0C1-3514276DCCE1}" type="pres">
      <dgm:prSet presAssocID="{27243500-823D-4864-ADBB-CBDAB0C81DE9}" presName="text" presStyleLbl="fgAcc0" presStyleIdx="0" presStyleCnt="1">
        <dgm:presLayoutVars>
          <dgm:chPref val="3"/>
        </dgm:presLayoutVars>
      </dgm:prSet>
      <dgm:spPr/>
      <dgm:t>
        <a:bodyPr/>
        <a:lstStyle/>
        <a:p>
          <a:endParaRPr lang="en-US"/>
        </a:p>
      </dgm:t>
    </dgm:pt>
    <dgm:pt modelId="{243C1075-9E92-426F-B3B9-E5DF7E2E563E}" type="pres">
      <dgm:prSet presAssocID="{27243500-823D-4864-ADBB-CBDAB0C81DE9}" presName="hierChild2" presStyleCnt="0"/>
      <dgm:spPr/>
    </dgm:pt>
    <dgm:pt modelId="{66AE99EF-A23B-4A3D-A998-05B4ED158260}" type="pres">
      <dgm:prSet presAssocID="{DD5A8196-5064-43D5-9D00-5DAB33AF2437}" presName="Name10" presStyleLbl="parChTrans1D2" presStyleIdx="0" presStyleCnt="5"/>
      <dgm:spPr/>
      <dgm:t>
        <a:bodyPr/>
        <a:lstStyle/>
        <a:p>
          <a:endParaRPr lang="en-US"/>
        </a:p>
      </dgm:t>
    </dgm:pt>
    <dgm:pt modelId="{888E5B87-63D2-442C-B3B5-3A49837645E7}" type="pres">
      <dgm:prSet presAssocID="{ED92BA0F-75C7-4F6A-A5E0-61EF49000B56}" presName="hierRoot2" presStyleCnt="0"/>
      <dgm:spPr/>
    </dgm:pt>
    <dgm:pt modelId="{8CF28D51-88A7-4D51-8545-31DBFF3E2058}" type="pres">
      <dgm:prSet presAssocID="{ED92BA0F-75C7-4F6A-A5E0-61EF49000B56}" presName="composite2" presStyleCnt="0"/>
      <dgm:spPr/>
    </dgm:pt>
    <dgm:pt modelId="{F0D50310-03A7-422F-8401-48DB92C037E1}" type="pres">
      <dgm:prSet presAssocID="{ED92BA0F-75C7-4F6A-A5E0-61EF49000B56}" presName="background2" presStyleLbl="node2" presStyleIdx="0" presStyleCnt="5"/>
      <dgm:spPr>
        <a:solidFill>
          <a:srgbClr val="0F496F"/>
        </a:solidFill>
      </dgm:spPr>
      <dgm:t>
        <a:bodyPr/>
        <a:lstStyle/>
        <a:p>
          <a:endParaRPr lang="en-US"/>
        </a:p>
      </dgm:t>
    </dgm:pt>
    <dgm:pt modelId="{6543F3C2-ED38-43F0-B7FE-EC320A70A3BB}" type="pres">
      <dgm:prSet presAssocID="{ED92BA0F-75C7-4F6A-A5E0-61EF49000B56}" presName="text2" presStyleLbl="fgAcc2" presStyleIdx="0" presStyleCnt="5">
        <dgm:presLayoutVars>
          <dgm:chPref val="3"/>
        </dgm:presLayoutVars>
      </dgm:prSet>
      <dgm:spPr/>
      <dgm:t>
        <a:bodyPr/>
        <a:lstStyle/>
        <a:p>
          <a:endParaRPr lang="en-US"/>
        </a:p>
      </dgm:t>
    </dgm:pt>
    <dgm:pt modelId="{1CD00FF8-C78A-410A-A03F-E82470C54E34}" type="pres">
      <dgm:prSet presAssocID="{ED92BA0F-75C7-4F6A-A5E0-61EF49000B56}" presName="hierChild3" presStyleCnt="0"/>
      <dgm:spPr/>
    </dgm:pt>
    <dgm:pt modelId="{36C6E9B4-4A63-43C6-9698-6CE78CA9F61D}" type="pres">
      <dgm:prSet presAssocID="{00F2DAE9-0D7D-40A4-8996-83DF152D956D}" presName="Name10" presStyleLbl="parChTrans1D2" presStyleIdx="1" presStyleCnt="5"/>
      <dgm:spPr/>
      <dgm:t>
        <a:bodyPr/>
        <a:lstStyle/>
        <a:p>
          <a:endParaRPr lang="en-US"/>
        </a:p>
      </dgm:t>
    </dgm:pt>
    <dgm:pt modelId="{D8C435B1-AC91-4D6C-848F-2EB014332178}" type="pres">
      <dgm:prSet presAssocID="{9540505D-7E57-491F-AE73-AF0141290812}" presName="hierRoot2" presStyleCnt="0"/>
      <dgm:spPr/>
    </dgm:pt>
    <dgm:pt modelId="{04CA4BDA-C32B-430B-B5B6-217E51142FDD}" type="pres">
      <dgm:prSet presAssocID="{9540505D-7E57-491F-AE73-AF0141290812}" presName="composite2" presStyleCnt="0"/>
      <dgm:spPr/>
    </dgm:pt>
    <dgm:pt modelId="{B16C2E8D-596D-493B-907C-2CDE7FA91B12}" type="pres">
      <dgm:prSet presAssocID="{9540505D-7E57-491F-AE73-AF0141290812}" presName="background2" presStyleLbl="node2" presStyleIdx="1" presStyleCnt="5"/>
      <dgm:spPr>
        <a:solidFill>
          <a:srgbClr val="0F496F"/>
        </a:solidFill>
      </dgm:spPr>
      <dgm:t>
        <a:bodyPr/>
        <a:lstStyle/>
        <a:p>
          <a:endParaRPr lang="en-US"/>
        </a:p>
      </dgm:t>
    </dgm:pt>
    <dgm:pt modelId="{971021E0-ED62-49D7-850B-D55661EC0A0A}" type="pres">
      <dgm:prSet presAssocID="{9540505D-7E57-491F-AE73-AF0141290812}" presName="text2" presStyleLbl="fgAcc2" presStyleIdx="1" presStyleCnt="5">
        <dgm:presLayoutVars>
          <dgm:chPref val="3"/>
        </dgm:presLayoutVars>
      </dgm:prSet>
      <dgm:spPr/>
      <dgm:t>
        <a:bodyPr/>
        <a:lstStyle/>
        <a:p>
          <a:endParaRPr lang="en-US"/>
        </a:p>
      </dgm:t>
    </dgm:pt>
    <dgm:pt modelId="{A3F2AF97-8629-4E0D-AFAE-B5BEE415445F}" type="pres">
      <dgm:prSet presAssocID="{9540505D-7E57-491F-AE73-AF0141290812}" presName="hierChild3" presStyleCnt="0"/>
      <dgm:spPr/>
    </dgm:pt>
    <dgm:pt modelId="{0145CED9-6B3C-4F73-AB69-58C4F4E40D4E}" type="pres">
      <dgm:prSet presAssocID="{B7F2A594-9498-4987-9DC4-6AFDA1B38E4A}" presName="Name10" presStyleLbl="parChTrans1D2" presStyleIdx="2" presStyleCnt="5"/>
      <dgm:spPr/>
      <dgm:t>
        <a:bodyPr/>
        <a:lstStyle/>
        <a:p>
          <a:endParaRPr lang="en-US"/>
        </a:p>
      </dgm:t>
    </dgm:pt>
    <dgm:pt modelId="{FA662CD3-FA90-44BE-B1B7-2D43A9D7D823}" type="pres">
      <dgm:prSet presAssocID="{EC8065B4-E1B3-4382-9C43-4C4A08A39E6A}" presName="hierRoot2" presStyleCnt="0"/>
      <dgm:spPr/>
    </dgm:pt>
    <dgm:pt modelId="{E4EA28A5-13A7-49AE-B50A-F1A7FAE90106}" type="pres">
      <dgm:prSet presAssocID="{EC8065B4-E1B3-4382-9C43-4C4A08A39E6A}" presName="composite2" presStyleCnt="0"/>
      <dgm:spPr/>
    </dgm:pt>
    <dgm:pt modelId="{CA189E83-0E5D-4F80-9531-4B9332D53F66}" type="pres">
      <dgm:prSet presAssocID="{EC8065B4-E1B3-4382-9C43-4C4A08A39E6A}" presName="background2" presStyleLbl="node2" presStyleIdx="2" presStyleCnt="5"/>
      <dgm:spPr>
        <a:solidFill>
          <a:srgbClr val="0F496F"/>
        </a:solidFill>
      </dgm:spPr>
      <dgm:t>
        <a:bodyPr/>
        <a:lstStyle/>
        <a:p>
          <a:endParaRPr lang="en-US"/>
        </a:p>
      </dgm:t>
    </dgm:pt>
    <dgm:pt modelId="{A6DA3848-C480-45B3-B745-BABB8D9136A9}" type="pres">
      <dgm:prSet presAssocID="{EC8065B4-E1B3-4382-9C43-4C4A08A39E6A}" presName="text2" presStyleLbl="fgAcc2" presStyleIdx="2" presStyleCnt="5">
        <dgm:presLayoutVars>
          <dgm:chPref val="3"/>
        </dgm:presLayoutVars>
      </dgm:prSet>
      <dgm:spPr/>
      <dgm:t>
        <a:bodyPr/>
        <a:lstStyle/>
        <a:p>
          <a:endParaRPr lang="en-US"/>
        </a:p>
      </dgm:t>
    </dgm:pt>
    <dgm:pt modelId="{6680282F-7CE5-47F1-9FA9-CFAD3221C6C9}" type="pres">
      <dgm:prSet presAssocID="{EC8065B4-E1B3-4382-9C43-4C4A08A39E6A}" presName="hierChild3" presStyleCnt="0"/>
      <dgm:spPr/>
    </dgm:pt>
    <dgm:pt modelId="{8B9B4D80-814D-42E5-8189-E6FA6CA1358E}" type="pres">
      <dgm:prSet presAssocID="{767611D9-8FBB-4B6B-B7EB-F2DDC3A106BB}" presName="Name10" presStyleLbl="parChTrans1D2" presStyleIdx="3" presStyleCnt="5"/>
      <dgm:spPr/>
      <dgm:t>
        <a:bodyPr/>
        <a:lstStyle/>
        <a:p>
          <a:endParaRPr lang="en-US"/>
        </a:p>
      </dgm:t>
    </dgm:pt>
    <dgm:pt modelId="{8B610E85-0D6C-4BBC-B5F5-CD67C6C1F5CD}" type="pres">
      <dgm:prSet presAssocID="{EFB41D7C-1E77-4C69-BC7A-798E41B903B8}" presName="hierRoot2" presStyleCnt="0"/>
      <dgm:spPr/>
    </dgm:pt>
    <dgm:pt modelId="{0D70E824-90CB-47A0-8647-7B42952C3DBA}" type="pres">
      <dgm:prSet presAssocID="{EFB41D7C-1E77-4C69-BC7A-798E41B903B8}" presName="composite2" presStyleCnt="0"/>
      <dgm:spPr/>
    </dgm:pt>
    <dgm:pt modelId="{2D944F89-A9C8-40FA-98A3-9B6220033B00}" type="pres">
      <dgm:prSet presAssocID="{EFB41D7C-1E77-4C69-BC7A-798E41B903B8}" presName="background2" presStyleLbl="node2" presStyleIdx="3" presStyleCnt="5"/>
      <dgm:spPr>
        <a:solidFill>
          <a:srgbClr val="0F496F"/>
        </a:solidFill>
      </dgm:spPr>
      <dgm:t>
        <a:bodyPr/>
        <a:lstStyle/>
        <a:p>
          <a:endParaRPr lang="en-US"/>
        </a:p>
      </dgm:t>
    </dgm:pt>
    <dgm:pt modelId="{25F1C081-EA38-4485-BFF2-70AC1755DAF1}" type="pres">
      <dgm:prSet presAssocID="{EFB41D7C-1E77-4C69-BC7A-798E41B903B8}" presName="text2" presStyleLbl="fgAcc2" presStyleIdx="3" presStyleCnt="5">
        <dgm:presLayoutVars>
          <dgm:chPref val="3"/>
        </dgm:presLayoutVars>
      </dgm:prSet>
      <dgm:spPr/>
      <dgm:t>
        <a:bodyPr/>
        <a:lstStyle/>
        <a:p>
          <a:endParaRPr lang="en-US"/>
        </a:p>
      </dgm:t>
    </dgm:pt>
    <dgm:pt modelId="{B19CADA8-F313-4B4E-9A5E-FFB80AB249F4}" type="pres">
      <dgm:prSet presAssocID="{EFB41D7C-1E77-4C69-BC7A-798E41B903B8}" presName="hierChild3" presStyleCnt="0"/>
      <dgm:spPr/>
    </dgm:pt>
    <dgm:pt modelId="{F401E52F-5131-47A0-A5E7-8265016BF5DE}" type="pres">
      <dgm:prSet presAssocID="{E86195D4-7AC7-45DE-85F8-CDA373ADF5C7}" presName="Name10" presStyleLbl="parChTrans1D2" presStyleIdx="4" presStyleCnt="5"/>
      <dgm:spPr/>
      <dgm:t>
        <a:bodyPr/>
        <a:lstStyle/>
        <a:p>
          <a:endParaRPr lang="en-US"/>
        </a:p>
      </dgm:t>
    </dgm:pt>
    <dgm:pt modelId="{0B3C7137-8EA9-4ADD-9C45-91AD45CF7760}" type="pres">
      <dgm:prSet presAssocID="{9FCA5D23-CC6A-45D2-9294-2E5EEC924711}" presName="hierRoot2" presStyleCnt="0"/>
      <dgm:spPr/>
    </dgm:pt>
    <dgm:pt modelId="{8B2F789E-947D-494D-877F-40215826B767}" type="pres">
      <dgm:prSet presAssocID="{9FCA5D23-CC6A-45D2-9294-2E5EEC924711}" presName="composite2" presStyleCnt="0"/>
      <dgm:spPr/>
    </dgm:pt>
    <dgm:pt modelId="{2ACD434B-569E-4312-AC0A-B95F7DEF0EC9}" type="pres">
      <dgm:prSet presAssocID="{9FCA5D23-CC6A-45D2-9294-2E5EEC924711}" presName="background2" presStyleLbl="node2" presStyleIdx="4" presStyleCnt="5"/>
      <dgm:spPr>
        <a:solidFill>
          <a:srgbClr val="0F496F"/>
        </a:solidFill>
      </dgm:spPr>
      <dgm:t>
        <a:bodyPr/>
        <a:lstStyle/>
        <a:p>
          <a:endParaRPr lang="en-US"/>
        </a:p>
      </dgm:t>
    </dgm:pt>
    <dgm:pt modelId="{4B545A32-1526-41F2-B836-FD97E5644ED2}" type="pres">
      <dgm:prSet presAssocID="{9FCA5D23-CC6A-45D2-9294-2E5EEC924711}" presName="text2" presStyleLbl="fgAcc2" presStyleIdx="4" presStyleCnt="5">
        <dgm:presLayoutVars>
          <dgm:chPref val="3"/>
        </dgm:presLayoutVars>
      </dgm:prSet>
      <dgm:spPr/>
      <dgm:t>
        <a:bodyPr/>
        <a:lstStyle/>
        <a:p>
          <a:endParaRPr lang="en-US"/>
        </a:p>
      </dgm:t>
    </dgm:pt>
    <dgm:pt modelId="{71A97FD6-5854-4BD6-B283-B99EC882A72F}" type="pres">
      <dgm:prSet presAssocID="{9FCA5D23-CC6A-45D2-9294-2E5EEC924711}" presName="hierChild3" presStyleCnt="0"/>
      <dgm:spPr/>
    </dgm:pt>
  </dgm:ptLst>
  <dgm:cxnLst>
    <dgm:cxn modelId="{B07F3107-E2AB-49F6-B585-6197A42FAABF}" type="presOf" srcId="{ED92BA0F-75C7-4F6A-A5E0-61EF49000B56}" destId="{6543F3C2-ED38-43F0-B7FE-EC320A70A3BB}" srcOrd="0" destOrd="0" presId="urn:microsoft.com/office/officeart/2005/8/layout/hierarchy1"/>
    <dgm:cxn modelId="{5943C115-EA6C-49F1-A688-496065520977}" type="presOf" srcId="{DD5A8196-5064-43D5-9D00-5DAB33AF2437}" destId="{66AE99EF-A23B-4A3D-A998-05B4ED158260}" srcOrd="0" destOrd="0" presId="urn:microsoft.com/office/officeart/2005/8/layout/hierarchy1"/>
    <dgm:cxn modelId="{ACDFC020-4DAD-4B01-99AA-EA670E55464F}" srcId="{27243500-823D-4864-ADBB-CBDAB0C81DE9}" destId="{EFB41D7C-1E77-4C69-BC7A-798E41B903B8}" srcOrd="3" destOrd="0" parTransId="{767611D9-8FBB-4B6B-B7EB-F2DDC3A106BB}" sibTransId="{A8D90849-D2FE-45F2-B179-9CCCFC17B792}"/>
    <dgm:cxn modelId="{E4D6157D-E3FD-4AED-9664-5304A8C9AC4C}" type="presOf" srcId="{ADC5A5BF-193A-4632-8CA5-38376A3D8A9B}" destId="{29614E43-59B0-499E-A902-6AAB97F7F58F}" srcOrd="0" destOrd="0" presId="urn:microsoft.com/office/officeart/2005/8/layout/hierarchy1"/>
    <dgm:cxn modelId="{5669CC2A-72AF-4C8B-A9CD-C8BA037B12F5}" type="presOf" srcId="{E86195D4-7AC7-45DE-85F8-CDA373ADF5C7}" destId="{F401E52F-5131-47A0-A5E7-8265016BF5DE}" srcOrd="0" destOrd="0" presId="urn:microsoft.com/office/officeart/2005/8/layout/hierarchy1"/>
    <dgm:cxn modelId="{BFF23124-F6F4-4D01-9538-2476F7476060}" srcId="{27243500-823D-4864-ADBB-CBDAB0C81DE9}" destId="{ED92BA0F-75C7-4F6A-A5E0-61EF49000B56}" srcOrd="0" destOrd="0" parTransId="{DD5A8196-5064-43D5-9D00-5DAB33AF2437}" sibTransId="{DEBF1DAF-D4C8-4D2E-A807-D9B453868E8A}"/>
    <dgm:cxn modelId="{CB714432-18EC-4793-8CA9-247A44E9E91C}" type="presOf" srcId="{00F2DAE9-0D7D-40A4-8996-83DF152D956D}" destId="{36C6E9B4-4A63-43C6-9698-6CE78CA9F61D}" srcOrd="0" destOrd="0" presId="urn:microsoft.com/office/officeart/2005/8/layout/hierarchy1"/>
    <dgm:cxn modelId="{F16612D3-CD3D-4684-85B0-71E88CF69CE3}" type="presOf" srcId="{EC8065B4-E1B3-4382-9C43-4C4A08A39E6A}" destId="{A6DA3848-C480-45B3-B745-BABB8D9136A9}" srcOrd="0" destOrd="0" presId="urn:microsoft.com/office/officeart/2005/8/layout/hierarchy1"/>
    <dgm:cxn modelId="{557AA96D-587C-4F7F-82B6-3E003C118FA9}" type="presOf" srcId="{27243500-823D-4864-ADBB-CBDAB0C81DE9}" destId="{80CF588B-532C-4A47-A0C1-3514276DCCE1}" srcOrd="0" destOrd="0" presId="urn:microsoft.com/office/officeart/2005/8/layout/hierarchy1"/>
    <dgm:cxn modelId="{61CB2DB1-325C-42AB-8D6F-5D4A54D380F7}" type="presOf" srcId="{B7F2A594-9498-4987-9DC4-6AFDA1B38E4A}" destId="{0145CED9-6B3C-4F73-AB69-58C4F4E40D4E}" srcOrd="0" destOrd="0" presId="urn:microsoft.com/office/officeart/2005/8/layout/hierarchy1"/>
    <dgm:cxn modelId="{9E9E774D-6487-486F-8573-36FD2FFAE58A}" type="presOf" srcId="{EFB41D7C-1E77-4C69-BC7A-798E41B903B8}" destId="{25F1C081-EA38-4485-BFF2-70AC1755DAF1}" srcOrd="0" destOrd="0" presId="urn:microsoft.com/office/officeart/2005/8/layout/hierarchy1"/>
    <dgm:cxn modelId="{0CFF2C4A-2A0F-4377-96D3-220F7D6B2DE9}" type="presOf" srcId="{9540505D-7E57-491F-AE73-AF0141290812}" destId="{971021E0-ED62-49D7-850B-D55661EC0A0A}" srcOrd="0" destOrd="0" presId="urn:microsoft.com/office/officeart/2005/8/layout/hierarchy1"/>
    <dgm:cxn modelId="{AE311FF6-5B9B-4F00-BC4B-50D4517CE000}" type="presOf" srcId="{767611D9-8FBB-4B6B-B7EB-F2DDC3A106BB}" destId="{8B9B4D80-814D-42E5-8189-E6FA6CA1358E}" srcOrd="0" destOrd="0" presId="urn:microsoft.com/office/officeart/2005/8/layout/hierarchy1"/>
    <dgm:cxn modelId="{63EAF63B-A162-4E37-B86C-63C17CE5E05E}" type="presOf" srcId="{9FCA5D23-CC6A-45D2-9294-2E5EEC924711}" destId="{4B545A32-1526-41F2-B836-FD97E5644ED2}" srcOrd="0" destOrd="0" presId="urn:microsoft.com/office/officeart/2005/8/layout/hierarchy1"/>
    <dgm:cxn modelId="{03FE459A-2535-40E4-9EC2-99746E6A5988}" srcId="{27243500-823D-4864-ADBB-CBDAB0C81DE9}" destId="{EC8065B4-E1B3-4382-9C43-4C4A08A39E6A}" srcOrd="2" destOrd="0" parTransId="{B7F2A594-9498-4987-9DC4-6AFDA1B38E4A}" sibTransId="{D63F1D05-DE3F-4F13-BB30-E0D10473C4B8}"/>
    <dgm:cxn modelId="{90D7372E-E562-4CA9-9070-0EB11BC3B3E0}" srcId="{27243500-823D-4864-ADBB-CBDAB0C81DE9}" destId="{9540505D-7E57-491F-AE73-AF0141290812}" srcOrd="1" destOrd="0" parTransId="{00F2DAE9-0D7D-40A4-8996-83DF152D956D}" sibTransId="{3FE40B33-BA34-4B67-ABE6-94DA1E3807B5}"/>
    <dgm:cxn modelId="{9983C055-11D3-490C-A11F-A6FF473D3741}" srcId="{27243500-823D-4864-ADBB-CBDAB0C81DE9}" destId="{9FCA5D23-CC6A-45D2-9294-2E5EEC924711}" srcOrd="4" destOrd="0" parTransId="{E86195D4-7AC7-45DE-85F8-CDA373ADF5C7}" sibTransId="{B94B4FC0-B152-4745-9AAC-BA6F32989A39}"/>
    <dgm:cxn modelId="{0006FA61-260D-4C4D-8B08-45A67CD18D15}" srcId="{ADC5A5BF-193A-4632-8CA5-38376A3D8A9B}" destId="{27243500-823D-4864-ADBB-CBDAB0C81DE9}" srcOrd="0" destOrd="0" parTransId="{ECC765AD-BCC8-4462-B349-814AAE377804}" sibTransId="{82435957-C2CB-4409-A74D-366A6248B5EE}"/>
    <dgm:cxn modelId="{094ACE97-A6F7-4EA6-A4B6-9E5B3CB6B8A2}" type="presParOf" srcId="{29614E43-59B0-499E-A902-6AAB97F7F58F}" destId="{812D65F3-E09A-4BE4-A3D5-C8CE91C4A3E3}" srcOrd="0" destOrd="0" presId="urn:microsoft.com/office/officeart/2005/8/layout/hierarchy1"/>
    <dgm:cxn modelId="{D02EB995-DE0C-468F-96DF-8F122346ABB6}" type="presParOf" srcId="{812D65F3-E09A-4BE4-A3D5-C8CE91C4A3E3}" destId="{6F0838FB-F952-4768-891A-C25AEE416AAF}" srcOrd="0" destOrd="0" presId="urn:microsoft.com/office/officeart/2005/8/layout/hierarchy1"/>
    <dgm:cxn modelId="{B5A1A792-3DF9-4304-B231-195D39C25214}" type="presParOf" srcId="{6F0838FB-F952-4768-891A-C25AEE416AAF}" destId="{2E6319C3-32AD-4AD8-B686-29C24D4CB6A4}" srcOrd="0" destOrd="0" presId="urn:microsoft.com/office/officeart/2005/8/layout/hierarchy1"/>
    <dgm:cxn modelId="{827EC3DC-B14D-4B76-891E-CF2253C6BA9E}" type="presParOf" srcId="{6F0838FB-F952-4768-891A-C25AEE416AAF}" destId="{80CF588B-532C-4A47-A0C1-3514276DCCE1}" srcOrd="1" destOrd="0" presId="urn:microsoft.com/office/officeart/2005/8/layout/hierarchy1"/>
    <dgm:cxn modelId="{6528B848-EFBB-4666-AE19-C2C13BD39100}" type="presParOf" srcId="{812D65F3-E09A-4BE4-A3D5-C8CE91C4A3E3}" destId="{243C1075-9E92-426F-B3B9-E5DF7E2E563E}" srcOrd="1" destOrd="0" presId="urn:microsoft.com/office/officeart/2005/8/layout/hierarchy1"/>
    <dgm:cxn modelId="{7CE6BB8C-6098-4F23-BCD6-65013062A470}" type="presParOf" srcId="{243C1075-9E92-426F-B3B9-E5DF7E2E563E}" destId="{66AE99EF-A23B-4A3D-A998-05B4ED158260}" srcOrd="0" destOrd="0" presId="urn:microsoft.com/office/officeart/2005/8/layout/hierarchy1"/>
    <dgm:cxn modelId="{EB5F3B21-4D31-48AF-BF73-3E2F29702111}" type="presParOf" srcId="{243C1075-9E92-426F-B3B9-E5DF7E2E563E}" destId="{888E5B87-63D2-442C-B3B5-3A49837645E7}" srcOrd="1" destOrd="0" presId="urn:microsoft.com/office/officeart/2005/8/layout/hierarchy1"/>
    <dgm:cxn modelId="{5903CFF1-85A8-4AC0-A187-91CCF4FE3CE8}" type="presParOf" srcId="{888E5B87-63D2-442C-B3B5-3A49837645E7}" destId="{8CF28D51-88A7-4D51-8545-31DBFF3E2058}" srcOrd="0" destOrd="0" presId="urn:microsoft.com/office/officeart/2005/8/layout/hierarchy1"/>
    <dgm:cxn modelId="{C6687BE2-6482-4AC0-8316-4C66FF4C4AD0}" type="presParOf" srcId="{8CF28D51-88A7-4D51-8545-31DBFF3E2058}" destId="{F0D50310-03A7-422F-8401-48DB92C037E1}" srcOrd="0" destOrd="0" presId="urn:microsoft.com/office/officeart/2005/8/layout/hierarchy1"/>
    <dgm:cxn modelId="{826D7EB2-AC09-4CCC-B448-F45EE61B541C}" type="presParOf" srcId="{8CF28D51-88A7-4D51-8545-31DBFF3E2058}" destId="{6543F3C2-ED38-43F0-B7FE-EC320A70A3BB}" srcOrd="1" destOrd="0" presId="urn:microsoft.com/office/officeart/2005/8/layout/hierarchy1"/>
    <dgm:cxn modelId="{59E28AFD-213A-414F-96D2-BA9D2DB9675D}" type="presParOf" srcId="{888E5B87-63D2-442C-B3B5-3A49837645E7}" destId="{1CD00FF8-C78A-410A-A03F-E82470C54E34}" srcOrd="1" destOrd="0" presId="urn:microsoft.com/office/officeart/2005/8/layout/hierarchy1"/>
    <dgm:cxn modelId="{9829FDCC-69B9-4915-A54E-FF0D0B2F481B}" type="presParOf" srcId="{243C1075-9E92-426F-B3B9-E5DF7E2E563E}" destId="{36C6E9B4-4A63-43C6-9698-6CE78CA9F61D}" srcOrd="2" destOrd="0" presId="urn:microsoft.com/office/officeart/2005/8/layout/hierarchy1"/>
    <dgm:cxn modelId="{BFD9679A-8752-4B02-8208-7C4362438647}" type="presParOf" srcId="{243C1075-9E92-426F-B3B9-E5DF7E2E563E}" destId="{D8C435B1-AC91-4D6C-848F-2EB014332178}" srcOrd="3" destOrd="0" presId="urn:microsoft.com/office/officeart/2005/8/layout/hierarchy1"/>
    <dgm:cxn modelId="{52ABAB9F-51C4-4DF6-AE05-E87C1B0BF6AA}" type="presParOf" srcId="{D8C435B1-AC91-4D6C-848F-2EB014332178}" destId="{04CA4BDA-C32B-430B-B5B6-217E51142FDD}" srcOrd="0" destOrd="0" presId="urn:microsoft.com/office/officeart/2005/8/layout/hierarchy1"/>
    <dgm:cxn modelId="{89069413-4775-4AA1-8AF7-824D9C0DD9E6}" type="presParOf" srcId="{04CA4BDA-C32B-430B-B5B6-217E51142FDD}" destId="{B16C2E8D-596D-493B-907C-2CDE7FA91B12}" srcOrd="0" destOrd="0" presId="urn:microsoft.com/office/officeart/2005/8/layout/hierarchy1"/>
    <dgm:cxn modelId="{C0ABE6C8-ADEF-43A4-BCFA-93F9A58AC355}" type="presParOf" srcId="{04CA4BDA-C32B-430B-B5B6-217E51142FDD}" destId="{971021E0-ED62-49D7-850B-D55661EC0A0A}" srcOrd="1" destOrd="0" presId="urn:microsoft.com/office/officeart/2005/8/layout/hierarchy1"/>
    <dgm:cxn modelId="{E3C55A84-1C0A-4FB4-B063-54FB3B256BC2}" type="presParOf" srcId="{D8C435B1-AC91-4D6C-848F-2EB014332178}" destId="{A3F2AF97-8629-4E0D-AFAE-B5BEE415445F}" srcOrd="1" destOrd="0" presId="urn:microsoft.com/office/officeart/2005/8/layout/hierarchy1"/>
    <dgm:cxn modelId="{E19480D9-3B2C-464E-8A51-CCC334B6A068}" type="presParOf" srcId="{243C1075-9E92-426F-B3B9-E5DF7E2E563E}" destId="{0145CED9-6B3C-4F73-AB69-58C4F4E40D4E}" srcOrd="4" destOrd="0" presId="urn:microsoft.com/office/officeart/2005/8/layout/hierarchy1"/>
    <dgm:cxn modelId="{2112E06B-FDF1-4542-A46A-FE84F0E61C24}" type="presParOf" srcId="{243C1075-9E92-426F-B3B9-E5DF7E2E563E}" destId="{FA662CD3-FA90-44BE-B1B7-2D43A9D7D823}" srcOrd="5" destOrd="0" presId="urn:microsoft.com/office/officeart/2005/8/layout/hierarchy1"/>
    <dgm:cxn modelId="{B7B5D87C-7056-4D6E-BE02-C0FB8C45BEAD}" type="presParOf" srcId="{FA662CD3-FA90-44BE-B1B7-2D43A9D7D823}" destId="{E4EA28A5-13A7-49AE-B50A-F1A7FAE90106}" srcOrd="0" destOrd="0" presId="urn:microsoft.com/office/officeart/2005/8/layout/hierarchy1"/>
    <dgm:cxn modelId="{DE4C19AB-3651-4615-A925-FE67DEEB4BFD}" type="presParOf" srcId="{E4EA28A5-13A7-49AE-B50A-F1A7FAE90106}" destId="{CA189E83-0E5D-4F80-9531-4B9332D53F66}" srcOrd="0" destOrd="0" presId="urn:microsoft.com/office/officeart/2005/8/layout/hierarchy1"/>
    <dgm:cxn modelId="{6F64CB58-862D-4E07-9015-994C678A6FB2}" type="presParOf" srcId="{E4EA28A5-13A7-49AE-B50A-F1A7FAE90106}" destId="{A6DA3848-C480-45B3-B745-BABB8D9136A9}" srcOrd="1" destOrd="0" presId="urn:microsoft.com/office/officeart/2005/8/layout/hierarchy1"/>
    <dgm:cxn modelId="{A1ACB423-F5EC-4B13-A01D-046B073AD358}" type="presParOf" srcId="{FA662CD3-FA90-44BE-B1B7-2D43A9D7D823}" destId="{6680282F-7CE5-47F1-9FA9-CFAD3221C6C9}" srcOrd="1" destOrd="0" presId="urn:microsoft.com/office/officeart/2005/8/layout/hierarchy1"/>
    <dgm:cxn modelId="{2C2812C2-DB5D-40C3-A4A2-BC215997F9DB}" type="presParOf" srcId="{243C1075-9E92-426F-B3B9-E5DF7E2E563E}" destId="{8B9B4D80-814D-42E5-8189-E6FA6CA1358E}" srcOrd="6" destOrd="0" presId="urn:microsoft.com/office/officeart/2005/8/layout/hierarchy1"/>
    <dgm:cxn modelId="{683F5233-346A-4F67-9E68-6FA8375ED66B}" type="presParOf" srcId="{243C1075-9E92-426F-B3B9-E5DF7E2E563E}" destId="{8B610E85-0D6C-4BBC-B5F5-CD67C6C1F5CD}" srcOrd="7" destOrd="0" presId="urn:microsoft.com/office/officeart/2005/8/layout/hierarchy1"/>
    <dgm:cxn modelId="{1E15E401-2B7D-4CF0-BC29-623796F251E5}" type="presParOf" srcId="{8B610E85-0D6C-4BBC-B5F5-CD67C6C1F5CD}" destId="{0D70E824-90CB-47A0-8647-7B42952C3DBA}" srcOrd="0" destOrd="0" presId="urn:microsoft.com/office/officeart/2005/8/layout/hierarchy1"/>
    <dgm:cxn modelId="{15EE93C8-9932-4A99-947C-97EB8D72248A}" type="presParOf" srcId="{0D70E824-90CB-47A0-8647-7B42952C3DBA}" destId="{2D944F89-A9C8-40FA-98A3-9B6220033B00}" srcOrd="0" destOrd="0" presId="urn:microsoft.com/office/officeart/2005/8/layout/hierarchy1"/>
    <dgm:cxn modelId="{BB5AAA68-5F26-47CF-BCAE-381B5FFA7FBF}" type="presParOf" srcId="{0D70E824-90CB-47A0-8647-7B42952C3DBA}" destId="{25F1C081-EA38-4485-BFF2-70AC1755DAF1}" srcOrd="1" destOrd="0" presId="urn:microsoft.com/office/officeart/2005/8/layout/hierarchy1"/>
    <dgm:cxn modelId="{22C0518E-2171-4DB7-8E03-4D13814B7214}" type="presParOf" srcId="{8B610E85-0D6C-4BBC-B5F5-CD67C6C1F5CD}" destId="{B19CADA8-F313-4B4E-9A5E-FFB80AB249F4}" srcOrd="1" destOrd="0" presId="urn:microsoft.com/office/officeart/2005/8/layout/hierarchy1"/>
    <dgm:cxn modelId="{4DC13DBC-FC52-4F22-8E9B-328BD0476AD7}" type="presParOf" srcId="{243C1075-9E92-426F-B3B9-E5DF7E2E563E}" destId="{F401E52F-5131-47A0-A5E7-8265016BF5DE}" srcOrd="8" destOrd="0" presId="urn:microsoft.com/office/officeart/2005/8/layout/hierarchy1"/>
    <dgm:cxn modelId="{A24765F0-0732-4782-869E-FC5B45566EFD}" type="presParOf" srcId="{243C1075-9E92-426F-B3B9-E5DF7E2E563E}" destId="{0B3C7137-8EA9-4ADD-9C45-91AD45CF7760}" srcOrd="9" destOrd="0" presId="urn:microsoft.com/office/officeart/2005/8/layout/hierarchy1"/>
    <dgm:cxn modelId="{15AE1F9C-A2B3-431A-994F-4D8AE0BC04FC}" type="presParOf" srcId="{0B3C7137-8EA9-4ADD-9C45-91AD45CF7760}" destId="{8B2F789E-947D-494D-877F-40215826B767}" srcOrd="0" destOrd="0" presId="urn:microsoft.com/office/officeart/2005/8/layout/hierarchy1"/>
    <dgm:cxn modelId="{E2B04805-7336-45E3-8E9D-8030F7D7D198}" type="presParOf" srcId="{8B2F789E-947D-494D-877F-40215826B767}" destId="{2ACD434B-569E-4312-AC0A-B95F7DEF0EC9}" srcOrd="0" destOrd="0" presId="urn:microsoft.com/office/officeart/2005/8/layout/hierarchy1"/>
    <dgm:cxn modelId="{8286A91F-2556-4A30-9895-BFE4424ABEB5}" type="presParOf" srcId="{8B2F789E-947D-494D-877F-40215826B767}" destId="{4B545A32-1526-41F2-B836-FD97E5644ED2}" srcOrd="1" destOrd="0" presId="urn:microsoft.com/office/officeart/2005/8/layout/hierarchy1"/>
    <dgm:cxn modelId="{2F46D828-BD28-479C-B23A-C35C8602EDDA}" type="presParOf" srcId="{0B3C7137-8EA9-4ADD-9C45-91AD45CF7760}" destId="{71A97FD6-5854-4BD6-B283-B99EC882A72F}"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2F79FDDE-E907-4918-9973-8A36CD41F502}" type="datetimeFigureOut">
              <a:rPr lang="en-US" smtClean="0"/>
              <a:t>7/9/2015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362B2E14-140A-4AD3-B51E-63A69C0B740D}" type="slidenum">
              <a:rPr lang="en-US" smtClean="0"/>
              <a:t>‹#›</a:t>
            </a:fld>
            <a:endParaRPr lang="en-US"/>
          </a:p>
        </p:txBody>
      </p:sp>
    </p:spTree>
    <p:extLst>
      <p:ext uri="{BB962C8B-B14F-4D97-AF65-F5344CB8AC3E}">
        <p14:creationId xmlns:p14="http://schemas.microsoft.com/office/powerpoint/2010/main" val="1929153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Welcome to Getting Better at What We Do.</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62B2E14-140A-4AD3-B51E-63A69C0B740D}" type="slidenum">
              <a:rPr lang="en-US" smtClean="0"/>
              <a:t>1</a:t>
            </a:fld>
            <a:endParaRPr lang="en-US"/>
          </a:p>
        </p:txBody>
      </p:sp>
    </p:spTree>
    <p:extLst>
      <p:ext uri="{BB962C8B-B14F-4D97-AF65-F5344CB8AC3E}">
        <p14:creationId xmlns:p14="http://schemas.microsoft.com/office/powerpoint/2010/main" val="3090516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Do you believe that . . .</a:t>
            </a:r>
          </a:p>
          <a:p>
            <a:pPr marL="628650" lvl="1" indent="-171450">
              <a:buFont typeface="Arial" panose="020B0604020202020204" pitchFamily="34" charset="0"/>
              <a:buChar char="•"/>
            </a:pPr>
            <a:r>
              <a:rPr lang="en-US" dirty="0" smtClean="0"/>
              <a:t>the people closest to the students can direct the improvement of their schools?</a:t>
            </a:r>
          </a:p>
          <a:p>
            <a:pPr marL="628650" lvl="1" indent="-171450">
              <a:buFont typeface="Arial" panose="020B0604020202020204" pitchFamily="34" charset="0"/>
              <a:buChar char="•"/>
            </a:pPr>
            <a:r>
              <a:rPr lang="en-US" dirty="0" smtClean="0"/>
              <a:t>those people bring to the table a wealth of experience, talent, and ingenuity? </a:t>
            </a:r>
          </a:p>
          <a:p>
            <a:pPr marL="628650" lvl="1" indent="-171450">
              <a:buFont typeface="Arial" panose="020B0604020202020204" pitchFamily="34" charset="0"/>
              <a:buChar char="•"/>
            </a:pPr>
            <a:r>
              <a:rPr lang="en-US" dirty="0" smtClean="0"/>
              <a:t>a school improves by strengthening professional practice?</a:t>
            </a:r>
          </a:p>
          <a:p>
            <a:pPr marL="628650" lvl="1" indent="-171450">
              <a:buFont typeface="Arial" panose="020B0604020202020204" pitchFamily="34" charset="0"/>
              <a:buChar char="•"/>
            </a:pPr>
            <a:r>
              <a:rPr lang="en-US" dirty="0" smtClean="0"/>
              <a:t>the work of school improvement is best accomplished by teams?</a:t>
            </a:r>
          </a:p>
          <a:p>
            <a:pPr marL="342900" lvl="1" indent="-342900">
              <a:buFont typeface="Arial" panose="020B0604020202020204" pitchFamily="34" charset="0"/>
              <a:buChar char="•"/>
            </a:pPr>
            <a:endParaRPr lang="en-US" dirty="0" smtClean="0"/>
          </a:p>
          <a:p>
            <a:pPr marL="342900" lvl="1" indent="-342900">
              <a:buFont typeface="Arial" panose="020B0604020202020204" pitchFamily="34" charset="0"/>
              <a:buChar char="•"/>
            </a:pPr>
            <a:r>
              <a:rPr lang="en-US" b="1" dirty="0" smtClean="0"/>
              <a:t>Then you’re in the right place! Great vision!</a:t>
            </a:r>
            <a:endParaRPr lang="en-US" b="1" dirty="0"/>
          </a:p>
        </p:txBody>
      </p:sp>
      <p:sp>
        <p:nvSpPr>
          <p:cNvPr id="4" name="Slide Number Placeholder 3"/>
          <p:cNvSpPr>
            <a:spLocks noGrp="1"/>
          </p:cNvSpPr>
          <p:nvPr>
            <p:ph type="sldNum" sz="quarter" idx="10"/>
          </p:nvPr>
        </p:nvSpPr>
        <p:spPr/>
        <p:txBody>
          <a:bodyPr/>
          <a:lstStyle/>
          <a:p>
            <a:fld id="{362B2E14-140A-4AD3-B51E-63A69C0B740D}" type="slidenum">
              <a:rPr lang="en-US" smtClean="0"/>
              <a:t>10</a:t>
            </a:fld>
            <a:endParaRPr lang="en-US"/>
          </a:p>
        </p:txBody>
      </p:sp>
    </p:spTree>
    <p:extLst>
      <p:ext uri="{BB962C8B-B14F-4D97-AF65-F5344CB8AC3E}">
        <p14:creationId xmlns:p14="http://schemas.microsoft.com/office/powerpoint/2010/main" val="1763996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In our</a:t>
            </a:r>
            <a:r>
              <a:rPr lang="en-US" baseline="0" dirty="0" smtClean="0"/>
              <a:t> vision of how a successful school operates, we see three core dimensions: Deciding, Learning, and Connecting. This is the vision of a school from 30,000 feet. The long view.</a:t>
            </a:r>
          </a:p>
          <a:p>
            <a:endParaRPr lang="en-US" baseline="0" dirty="0" smtClean="0"/>
          </a:p>
        </p:txBody>
      </p:sp>
      <p:sp>
        <p:nvSpPr>
          <p:cNvPr id="4" name="Slide Number Placeholder 3"/>
          <p:cNvSpPr>
            <a:spLocks noGrp="1"/>
          </p:cNvSpPr>
          <p:nvPr>
            <p:ph type="sldNum" sz="quarter" idx="10"/>
          </p:nvPr>
        </p:nvSpPr>
        <p:spPr/>
        <p:txBody>
          <a:bodyPr/>
          <a:lstStyle/>
          <a:p>
            <a:fld id="{362B2E14-140A-4AD3-B51E-63A69C0B740D}" type="slidenum">
              <a:rPr lang="en-US" smtClean="0"/>
              <a:t>11</a:t>
            </a:fld>
            <a:endParaRPr lang="en-US"/>
          </a:p>
        </p:txBody>
      </p:sp>
    </p:spTree>
    <p:extLst>
      <p:ext uri="{BB962C8B-B14F-4D97-AF65-F5344CB8AC3E}">
        <p14:creationId xmlns:p14="http://schemas.microsoft.com/office/powerpoint/2010/main" val="395434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Deciding. Deciding defines leadership, how decisions are made and by whom. Deciding includes how a school is organized to make decisions—the organizational structure and the teams. Deciding is how leadership is shared. Deciding includes the processes by which the school examines student performance and professional practice. Deciding is making choices to elevate professional practice – what adults do—that contributes to students’ success.</a:t>
            </a:r>
            <a:endParaRPr lang="en-US" dirty="0" smtClean="0"/>
          </a:p>
          <a:p>
            <a:endParaRPr lang="en-US" dirty="0"/>
          </a:p>
        </p:txBody>
      </p:sp>
      <p:sp>
        <p:nvSpPr>
          <p:cNvPr id="4" name="Slide Number Placeholder 3"/>
          <p:cNvSpPr>
            <a:spLocks noGrp="1"/>
          </p:cNvSpPr>
          <p:nvPr>
            <p:ph type="sldNum" sz="quarter" idx="10"/>
          </p:nvPr>
        </p:nvSpPr>
        <p:spPr/>
        <p:txBody>
          <a:bodyPr/>
          <a:lstStyle/>
          <a:p>
            <a:fld id="{362B2E14-140A-4AD3-B51E-63A69C0B740D}" type="slidenum">
              <a:rPr lang="en-US" smtClean="0"/>
              <a:t>12</a:t>
            </a:fld>
            <a:endParaRPr lang="en-US"/>
          </a:p>
        </p:txBody>
      </p:sp>
    </p:spTree>
    <p:extLst>
      <p:ext uri="{BB962C8B-B14F-4D97-AF65-F5344CB8AC3E}">
        <p14:creationId xmlns:p14="http://schemas.microsoft.com/office/powerpoint/2010/main" val="158878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400" dirty="0" smtClean="0"/>
              <a:t>Learning: Learning is the school’s chief enterprise. Everyone is both a teacher and a learner. The learning dimension includes the standards-based curriculum, assessment, instructional planning, classroom culture, and instructional delivery, as well as professional development and training. </a:t>
            </a:r>
          </a:p>
          <a:p>
            <a:endParaRPr lang="en-US" dirty="0"/>
          </a:p>
        </p:txBody>
      </p:sp>
      <p:sp>
        <p:nvSpPr>
          <p:cNvPr id="4" name="Slide Number Placeholder 3"/>
          <p:cNvSpPr>
            <a:spLocks noGrp="1"/>
          </p:cNvSpPr>
          <p:nvPr>
            <p:ph type="sldNum" sz="quarter" idx="10"/>
          </p:nvPr>
        </p:nvSpPr>
        <p:spPr/>
        <p:txBody>
          <a:bodyPr/>
          <a:lstStyle/>
          <a:p>
            <a:fld id="{362B2E14-140A-4AD3-B51E-63A69C0B740D}" type="slidenum">
              <a:rPr lang="en-US" smtClean="0"/>
              <a:t>13</a:t>
            </a:fld>
            <a:endParaRPr lang="en-US"/>
          </a:p>
        </p:txBody>
      </p:sp>
    </p:spTree>
    <p:extLst>
      <p:ext uri="{BB962C8B-B14F-4D97-AF65-F5344CB8AC3E}">
        <p14:creationId xmlns:p14="http://schemas.microsoft.com/office/powerpoint/2010/main" val="3322413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400" dirty="0" smtClean="0"/>
              <a:t>Connecting: Connecting is the dimension that describes the relationships among people intimately associated with the school—students, their families, teachers, administrators, school staff, and volunteers. What binds these people together?</a:t>
            </a:r>
            <a:r>
              <a:rPr lang="en-US" sz="1400" baseline="0" dirty="0" smtClean="0"/>
              <a:t> Their common interest in the students served by the school. </a:t>
            </a:r>
            <a:r>
              <a:rPr lang="en-US" sz="1400" dirty="0" smtClean="0"/>
              <a:t>When the school functions as a community, the people associate with one another and share common values about the education of children. Community,</a:t>
            </a:r>
            <a:r>
              <a:rPr lang="en-US" sz="1400" baseline="0" dirty="0" smtClean="0"/>
              <a:t> culture, climate are aspects of Connecting, people’s relationships with one another, their common values, their means of communicating and associating with one another. Goals and Roles. Communication. Education. Association. </a:t>
            </a:r>
            <a:endParaRPr lang="en-US" sz="1400" dirty="0" smtClean="0"/>
          </a:p>
          <a:p>
            <a:endParaRPr lang="en-US" dirty="0"/>
          </a:p>
        </p:txBody>
      </p:sp>
      <p:sp>
        <p:nvSpPr>
          <p:cNvPr id="4" name="Slide Number Placeholder 3"/>
          <p:cNvSpPr>
            <a:spLocks noGrp="1"/>
          </p:cNvSpPr>
          <p:nvPr>
            <p:ph type="sldNum" sz="quarter" idx="10"/>
          </p:nvPr>
        </p:nvSpPr>
        <p:spPr/>
        <p:txBody>
          <a:bodyPr/>
          <a:lstStyle/>
          <a:p>
            <a:fld id="{362B2E14-140A-4AD3-B51E-63A69C0B740D}" type="slidenum">
              <a:rPr lang="en-US" smtClean="0"/>
              <a:t>14</a:t>
            </a:fld>
            <a:endParaRPr lang="en-US"/>
          </a:p>
        </p:txBody>
      </p:sp>
    </p:spTree>
    <p:extLst>
      <p:ext uri="{BB962C8B-B14F-4D97-AF65-F5344CB8AC3E}">
        <p14:creationId xmlns:p14="http://schemas.microsoft.com/office/powerpoint/2010/main" val="2567593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Let’s consider</a:t>
            </a:r>
            <a:r>
              <a:rPr lang="en-US" baseline="0" dirty="0" smtClean="0"/>
              <a:t> our vision of a school’s three core dimensions—Deciding, Learning, and Connecting. What does each of these look like in a very successful school? What is the ideal? We will work in groups, and each group will discuss one of the three core </a:t>
            </a:r>
            <a:r>
              <a:rPr lang="en-US" baseline="0" dirty="0" smtClean="0">
                <a:solidFill>
                  <a:srgbClr val="FFFF00"/>
                </a:solidFill>
              </a:rPr>
              <a:t>dimensions and jot down a few Elements and Examples that would describe what this dimension looks like in a very successful school. What are the elements of Deciding, and what is an example of very effective practice in Deciding. In Learning? In Connecting? Elements and Examples of Good Practice. A few of each. We will take 7 minutes for this activity and then report out a few elements and exam</a:t>
            </a:r>
            <a:r>
              <a:rPr lang="en-US" baseline="0" dirty="0" smtClean="0"/>
              <a:t>ples.</a:t>
            </a:r>
          </a:p>
          <a:p>
            <a:endParaRPr lang="en-US" baseline="0" dirty="0" smtClean="0"/>
          </a:p>
          <a:p>
            <a:r>
              <a:rPr lang="en-US" baseline="0" dirty="0" smtClean="0"/>
              <a:t>[Divide into groups of 3 or 4 each, with at least 3 groups total. Assign one-third of the groups to discuss Deciding, another third to discuss Learning, and another third to discuss Connecting. 7 minutes to discuss and jot down Elements and Examples of Exemplary Practice. Then 3 minutes to report out a few elements and examples from each dimension.]</a:t>
            </a:r>
          </a:p>
          <a:p>
            <a:endParaRPr lang="en-US" baseline="0" dirty="0" smtClean="0"/>
          </a:p>
          <a:p>
            <a:r>
              <a:rPr lang="en-US" b="1" baseline="0" dirty="0" smtClean="0"/>
              <a:t>Click slide to restart after activity.</a:t>
            </a:r>
            <a:endParaRPr lang="en-US" b="1" dirty="0"/>
          </a:p>
        </p:txBody>
      </p:sp>
      <p:sp>
        <p:nvSpPr>
          <p:cNvPr id="4" name="Slide Number Placeholder 3"/>
          <p:cNvSpPr>
            <a:spLocks noGrp="1"/>
          </p:cNvSpPr>
          <p:nvPr>
            <p:ph type="sldNum" sz="quarter" idx="10"/>
          </p:nvPr>
        </p:nvSpPr>
        <p:spPr/>
        <p:txBody>
          <a:bodyPr/>
          <a:lstStyle/>
          <a:p>
            <a:fld id="{362B2E14-140A-4AD3-B51E-63A69C0B740D}" type="slidenum">
              <a:rPr lang="en-US" smtClean="0"/>
              <a:t>15</a:t>
            </a:fld>
            <a:endParaRPr lang="en-US"/>
          </a:p>
        </p:txBody>
      </p:sp>
    </p:spTree>
    <p:extLst>
      <p:ext uri="{BB962C8B-B14F-4D97-AF65-F5344CB8AC3E}">
        <p14:creationId xmlns:p14="http://schemas.microsoft.com/office/powerpoint/2010/main" val="3159173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Each of us has a passion for what we do, and we have</a:t>
            </a:r>
            <a:r>
              <a:rPr lang="en-US" baseline="0" dirty="0" smtClean="0"/>
              <a:t> a vision of what school should be like for every student. Passion and vision are important. </a:t>
            </a:r>
            <a:endParaRPr lang="en-US" dirty="0"/>
          </a:p>
        </p:txBody>
      </p:sp>
      <p:sp>
        <p:nvSpPr>
          <p:cNvPr id="4" name="Slide Number Placeholder 3"/>
          <p:cNvSpPr>
            <a:spLocks noGrp="1"/>
          </p:cNvSpPr>
          <p:nvPr>
            <p:ph type="sldNum" sz="quarter" idx="10"/>
          </p:nvPr>
        </p:nvSpPr>
        <p:spPr/>
        <p:txBody>
          <a:bodyPr/>
          <a:lstStyle/>
          <a:p>
            <a:fld id="{362B2E14-140A-4AD3-B51E-63A69C0B740D}" type="slidenum">
              <a:rPr lang="en-US" smtClean="0"/>
              <a:t>16</a:t>
            </a:fld>
            <a:endParaRPr lang="en-US"/>
          </a:p>
        </p:txBody>
      </p:sp>
    </p:spTree>
    <p:extLst>
      <p:ext uri="{BB962C8B-B14F-4D97-AF65-F5344CB8AC3E}">
        <p14:creationId xmlns:p14="http://schemas.microsoft.com/office/powerpoint/2010/main" val="3805153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Yes, passion and vision are important,</a:t>
            </a:r>
            <a:r>
              <a:rPr lang="en-US" baseline="0" dirty="0" smtClean="0"/>
              <a:t> </a:t>
            </a:r>
            <a:r>
              <a:rPr lang="en-US" baseline="0" smtClean="0"/>
              <a:t>but they are not </a:t>
            </a:r>
            <a:r>
              <a:rPr lang="en-US" baseline="0" dirty="0" smtClean="0"/>
              <a:t>enough. The Heath brothers, in their book </a:t>
            </a:r>
            <a:r>
              <a:rPr lang="en-US" i="1" baseline="0" dirty="0" smtClean="0"/>
              <a:t>Switch</a:t>
            </a:r>
            <a:r>
              <a:rPr lang="en-US" baseline="0" dirty="0" smtClean="0"/>
              <a:t>, say it this way: </a:t>
            </a:r>
            <a:r>
              <a:rPr lang="en-US" dirty="0" smtClean="0"/>
              <a:t>"Many leaders pride themselves on setting high-level direction: I'll set the vision and stay out of the details. It's true that a compelling vision is critical. But it's not enough. Big-picture, hands-off leadership isn't likely to work in a change situation, because the hardest part of change—the paralyzing part—is precisely in the details."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 school, there are lots of details, and each one is important</a:t>
            </a:r>
            <a:r>
              <a:rPr lang="en-US" baseline="0" dirty="0" smtClean="0"/>
              <a:t>. The most important details are people’s professional practices, because that is what directly impacts student learning. </a:t>
            </a:r>
            <a:endParaRPr lang="en-US" dirty="0" smtClean="0"/>
          </a:p>
          <a:p>
            <a:endParaRPr lang="en-US" dirty="0"/>
          </a:p>
        </p:txBody>
      </p:sp>
      <p:sp>
        <p:nvSpPr>
          <p:cNvPr id="4" name="Slide Number Placeholder 3"/>
          <p:cNvSpPr>
            <a:spLocks noGrp="1"/>
          </p:cNvSpPr>
          <p:nvPr>
            <p:ph type="sldNum" sz="quarter" idx="10"/>
          </p:nvPr>
        </p:nvSpPr>
        <p:spPr/>
        <p:txBody>
          <a:bodyPr/>
          <a:lstStyle/>
          <a:p>
            <a:fld id="{362B2E14-140A-4AD3-B51E-63A69C0B740D}" type="slidenum">
              <a:rPr lang="en-US" smtClean="0"/>
              <a:t>17</a:t>
            </a:fld>
            <a:endParaRPr lang="en-US"/>
          </a:p>
        </p:txBody>
      </p:sp>
    </p:spTree>
    <p:extLst>
      <p:ext uri="{BB962C8B-B14F-4D97-AF65-F5344CB8AC3E}">
        <p14:creationId xmlns:p14="http://schemas.microsoft.com/office/powerpoint/2010/main" val="765552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In the process of getting better, which</a:t>
            </a:r>
            <a:r>
              <a:rPr lang="en-US" baseline="0" dirty="0" smtClean="0"/>
              <a:t> is often called school improvement, the adults in the school continuously elevate the quality of what they do—their professional practice. The details. When adults get better at what they do, students get better at what they do, and the result is improved learning. The people in the school often have help—from the district, from coaches, from the state. And they get feedback on how they are doing from these same people as well as from the students, their parents, and others in the community.</a:t>
            </a:r>
            <a:endParaRPr lang="en-US" dirty="0"/>
          </a:p>
        </p:txBody>
      </p:sp>
      <p:sp>
        <p:nvSpPr>
          <p:cNvPr id="4" name="Slide Number Placeholder 3"/>
          <p:cNvSpPr>
            <a:spLocks noGrp="1"/>
          </p:cNvSpPr>
          <p:nvPr>
            <p:ph type="sldNum" sz="quarter" idx="10"/>
          </p:nvPr>
        </p:nvSpPr>
        <p:spPr/>
        <p:txBody>
          <a:bodyPr/>
          <a:lstStyle/>
          <a:p>
            <a:fld id="{362B2E14-140A-4AD3-B51E-63A69C0B740D}" type="slidenum">
              <a:rPr lang="en-US" smtClean="0"/>
              <a:t>18</a:t>
            </a:fld>
            <a:endParaRPr lang="en-US"/>
          </a:p>
        </p:txBody>
      </p:sp>
    </p:spTree>
    <p:extLst>
      <p:ext uri="{BB962C8B-B14F-4D97-AF65-F5344CB8AC3E}">
        <p14:creationId xmlns:p14="http://schemas.microsoft.com/office/powerpoint/2010/main" val="1663521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Think of someone you turn to for help in getting better at what you do – your professional practice. How does that person help?</a:t>
            </a:r>
            <a:r>
              <a:rPr lang="en-US" baseline="0" dirty="0" smtClean="0"/>
              <a:t> We will take 4 minutes for you to share your thoughts with a partner. Then we will report out a few examples.</a:t>
            </a:r>
          </a:p>
          <a:p>
            <a:endParaRPr lang="en-US" baseline="0" dirty="0" smtClean="0"/>
          </a:p>
          <a:p>
            <a:r>
              <a:rPr lang="en-US" baseline="0" dirty="0" smtClean="0"/>
              <a:t>[Take 4 minutes for them to share their thoughts with a partner. Then take another 3 minutes for sharing with the whole group.</a:t>
            </a:r>
          </a:p>
          <a:p>
            <a:endParaRPr lang="en-US" b="1" baseline="0" dirty="0" smtClean="0"/>
          </a:p>
          <a:p>
            <a:r>
              <a:rPr lang="en-US" b="1" baseline="0" dirty="0" smtClean="0"/>
              <a:t>Click slide to restart after activity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62B2E14-140A-4AD3-B51E-63A69C0B740D}" type="slidenum">
              <a:rPr lang="en-US" smtClean="0"/>
              <a:t>19</a:t>
            </a:fld>
            <a:endParaRPr lang="en-US"/>
          </a:p>
        </p:txBody>
      </p:sp>
    </p:spTree>
    <p:extLst>
      <p:ext uri="{BB962C8B-B14F-4D97-AF65-F5344CB8AC3E}">
        <p14:creationId xmlns:p14="http://schemas.microsoft.com/office/powerpoint/2010/main" val="3416550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aseline="0" dirty="0" smtClean="0"/>
              <a:t>In this module, we will:</a:t>
            </a:r>
          </a:p>
          <a:p>
            <a:pPr marL="0" indent="0">
              <a:buNone/>
            </a:pPr>
            <a:endParaRPr lang="en-US" baseline="0" dirty="0" smtClean="0"/>
          </a:p>
          <a:p>
            <a:pPr marL="228600" indent="-228600">
              <a:buAutoNum type="arabicPeriod"/>
            </a:pPr>
            <a:r>
              <a:rPr lang="en-US" baseline="0" dirty="0" smtClean="0"/>
              <a:t>Reconsider the place we hold in the lives of students.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Reconnect with the reasons we are educators.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Examine the importance of passion, vision, and detail in school leadership.</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Consider how schools strive to get better.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smtClean="0"/>
          </a:p>
          <a:p>
            <a:pPr marL="228600" indent="-228600">
              <a:buAutoNum type="arabicPeriod"/>
            </a:pPr>
            <a:endParaRPr lang="en-US" baseline="0"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362B2E14-140A-4AD3-B51E-63A69C0B740D}" type="slidenum">
              <a:rPr lang="en-US" smtClean="0"/>
              <a:t>2</a:t>
            </a:fld>
            <a:endParaRPr lang="en-US"/>
          </a:p>
        </p:txBody>
      </p:sp>
    </p:spTree>
    <p:extLst>
      <p:ext uri="{BB962C8B-B14F-4D97-AF65-F5344CB8AC3E}">
        <p14:creationId xmlns:p14="http://schemas.microsoft.com/office/powerpoint/2010/main" val="2239255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We all begin with a passion</a:t>
            </a:r>
            <a:r>
              <a:rPr lang="en-US" baseline="0" dirty="0" smtClean="0"/>
              <a:t> for what we do that is rooted in our desire to help kids succeed. We have a vision of what a very successful school looks like, and we want that vision to be a reality for every school. For a school to get better, every adult in the school is always getting better at what they do -- their professional practice. We get better best when we work as a team. As a team we dig deep into what constitutes effective practice. We help each other get better.</a:t>
            </a:r>
            <a:endParaRPr lang="en-US" dirty="0"/>
          </a:p>
        </p:txBody>
      </p:sp>
      <p:sp>
        <p:nvSpPr>
          <p:cNvPr id="4" name="Slide Number Placeholder 3"/>
          <p:cNvSpPr>
            <a:spLocks noGrp="1"/>
          </p:cNvSpPr>
          <p:nvPr>
            <p:ph type="sldNum" sz="quarter" idx="10"/>
          </p:nvPr>
        </p:nvSpPr>
        <p:spPr/>
        <p:txBody>
          <a:bodyPr/>
          <a:lstStyle/>
          <a:p>
            <a:fld id="{362B2E14-140A-4AD3-B51E-63A69C0B740D}" type="slidenum">
              <a:rPr lang="en-US" smtClean="0"/>
              <a:t>20</a:t>
            </a:fld>
            <a:endParaRPr lang="en-US"/>
          </a:p>
        </p:txBody>
      </p:sp>
    </p:spTree>
    <p:extLst>
      <p:ext uri="{BB962C8B-B14F-4D97-AF65-F5344CB8AC3E}">
        <p14:creationId xmlns:p14="http://schemas.microsoft.com/office/powerpoint/2010/main" val="3343286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aseline="0" dirty="0" smtClean="0"/>
              <a:t>Thank you very much for your thoughts today on passion, vision, and practice. </a:t>
            </a:r>
          </a:p>
          <a:p>
            <a:endParaRPr lang="en-US" baseline="0" dirty="0" smtClean="0"/>
          </a:p>
          <a:p>
            <a:r>
              <a:rPr lang="en-US" baseline="0" dirty="0" smtClean="0"/>
              <a:t>Thank you for learning together.</a:t>
            </a:r>
          </a:p>
          <a:p>
            <a:endParaRPr lang="en-US" baseline="0" dirty="0" smtClean="0"/>
          </a:p>
          <a:p>
            <a:r>
              <a:rPr lang="en-US" b="1" baseline="0" dirty="0" smtClean="0"/>
              <a:t>[Ask the participants to p</a:t>
            </a:r>
            <a:r>
              <a:rPr lang="en-US" b="1" dirty="0" smtClean="0"/>
              <a:t>lease complete the What We Learned Together form.</a:t>
            </a:r>
            <a:r>
              <a:rPr lang="en-US" b="1" baseline="0" dirty="0" smtClean="0"/>
              <a:t> Collect the form.]</a:t>
            </a:r>
            <a:endParaRPr lang="en-US" b="1" dirty="0"/>
          </a:p>
        </p:txBody>
      </p:sp>
      <p:sp>
        <p:nvSpPr>
          <p:cNvPr id="4" name="Slide Number Placeholder 3"/>
          <p:cNvSpPr>
            <a:spLocks noGrp="1"/>
          </p:cNvSpPr>
          <p:nvPr>
            <p:ph type="sldNum" sz="quarter" idx="10"/>
          </p:nvPr>
        </p:nvSpPr>
        <p:spPr/>
        <p:txBody>
          <a:bodyPr/>
          <a:lstStyle/>
          <a:p>
            <a:fld id="{362B2E14-140A-4AD3-B51E-63A69C0B740D}" type="slidenum">
              <a:rPr lang="en-US" smtClean="0"/>
              <a:t>21</a:t>
            </a:fld>
            <a:endParaRPr lang="en-US"/>
          </a:p>
        </p:txBody>
      </p:sp>
    </p:spTree>
    <p:extLst>
      <p:ext uri="{BB962C8B-B14F-4D97-AF65-F5344CB8AC3E}">
        <p14:creationId xmlns:p14="http://schemas.microsoft.com/office/powerpoint/2010/main" val="3477988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All educators are passionate about their work. Why is that?</a:t>
            </a:r>
            <a:endParaRPr lang="en-US" dirty="0"/>
          </a:p>
        </p:txBody>
      </p:sp>
      <p:sp>
        <p:nvSpPr>
          <p:cNvPr id="4" name="Slide Number Placeholder 3"/>
          <p:cNvSpPr>
            <a:spLocks noGrp="1"/>
          </p:cNvSpPr>
          <p:nvPr>
            <p:ph type="sldNum" sz="quarter" idx="10"/>
          </p:nvPr>
        </p:nvSpPr>
        <p:spPr/>
        <p:txBody>
          <a:bodyPr/>
          <a:lstStyle/>
          <a:p>
            <a:fld id="{362B2E14-140A-4AD3-B51E-63A69C0B740D}" type="slidenum">
              <a:rPr lang="en-US" smtClean="0"/>
              <a:t>3</a:t>
            </a:fld>
            <a:endParaRPr lang="en-US"/>
          </a:p>
        </p:txBody>
      </p:sp>
    </p:spTree>
    <p:extLst>
      <p:ext uri="{BB962C8B-B14F-4D97-AF65-F5344CB8AC3E}">
        <p14:creationId xmlns:p14="http://schemas.microsoft.com/office/powerpoint/2010/main" val="215684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Meet Alaina.</a:t>
            </a:r>
            <a:r>
              <a:rPr lang="en-US" baseline="0" dirty="0" smtClean="0"/>
              <a:t> Alaina has a big brother, a big sister, and a little brother. Her dog is named </a:t>
            </a:r>
            <a:r>
              <a:rPr lang="en-US" baseline="0" dirty="0" err="1" smtClean="0"/>
              <a:t>Junebug</a:t>
            </a:r>
            <a:r>
              <a:rPr lang="en-US" baseline="0" dirty="0" smtClean="0"/>
              <a:t> and her kitty is named Abby. Alaina loves her new doll, which she named Alexis. Alaina is in first grade.</a:t>
            </a:r>
            <a:endParaRPr lang="en-US" dirty="0"/>
          </a:p>
        </p:txBody>
      </p:sp>
      <p:sp>
        <p:nvSpPr>
          <p:cNvPr id="4" name="Slide Number Placeholder 3"/>
          <p:cNvSpPr>
            <a:spLocks noGrp="1"/>
          </p:cNvSpPr>
          <p:nvPr>
            <p:ph type="sldNum" sz="quarter" idx="10"/>
          </p:nvPr>
        </p:nvSpPr>
        <p:spPr/>
        <p:txBody>
          <a:bodyPr/>
          <a:lstStyle/>
          <a:p>
            <a:fld id="{362B2E14-140A-4AD3-B51E-63A69C0B740D}" type="slidenum">
              <a:rPr lang="en-US" smtClean="0"/>
              <a:t>4</a:t>
            </a:fld>
            <a:endParaRPr lang="en-US"/>
          </a:p>
        </p:txBody>
      </p:sp>
    </p:spTree>
    <p:extLst>
      <p:ext uri="{BB962C8B-B14F-4D97-AF65-F5344CB8AC3E}">
        <p14:creationId xmlns:p14="http://schemas.microsoft.com/office/powerpoint/2010/main" val="1080181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A lot of people</a:t>
            </a:r>
            <a:r>
              <a:rPr lang="en-US" baseline="0" dirty="0" smtClean="0"/>
              <a:t> will support Alaina as she progresses through the grades in school. Her parents. </a:t>
            </a:r>
            <a:r>
              <a:rPr lang="en-US" baseline="0" smtClean="0"/>
              <a:t>Her schoolmates. </a:t>
            </a:r>
            <a:r>
              <a:rPr lang="en-US" baseline="0" dirty="0" smtClean="0"/>
              <a:t>Her teachers. Teams of teachers in her school. The principal. People in her community. The district staff and superintendent. The school board. People in the state education department. They are all part of a great support system for Alaina. They all do what they do because they have a passion for helping children succeed.</a:t>
            </a:r>
            <a:endParaRPr lang="en-US" dirty="0"/>
          </a:p>
        </p:txBody>
      </p:sp>
      <p:sp>
        <p:nvSpPr>
          <p:cNvPr id="4" name="Slide Number Placeholder 3"/>
          <p:cNvSpPr>
            <a:spLocks noGrp="1"/>
          </p:cNvSpPr>
          <p:nvPr>
            <p:ph type="sldNum" sz="quarter" idx="10"/>
          </p:nvPr>
        </p:nvSpPr>
        <p:spPr/>
        <p:txBody>
          <a:bodyPr/>
          <a:lstStyle/>
          <a:p>
            <a:fld id="{362B2E14-140A-4AD3-B51E-63A69C0B740D}" type="slidenum">
              <a:rPr lang="en-US" smtClean="0"/>
              <a:t>5</a:t>
            </a:fld>
            <a:endParaRPr lang="en-US"/>
          </a:p>
        </p:txBody>
      </p:sp>
    </p:spTree>
    <p:extLst>
      <p:ext uri="{BB962C8B-B14F-4D97-AF65-F5344CB8AC3E}">
        <p14:creationId xmlns:p14="http://schemas.microsoft.com/office/powerpoint/2010/main" val="412890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Think of a student you know well. </a:t>
            </a:r>
            <a:r>
              <a:rPr lang="en-US" baseline="0" dirty="0" smtClean="0"/>
              <a:t>A student in your school or district. A student in a school you work with. Picture this student in your mind.  Where are you in this student’s system of support? What is within your reach that would contribute to this student’s success? </a:t>
            </a:r>
          </a:p>
          <a:p>
            <a:endParaRPr lang="en-US" baseline="0" dirty="0" smtClean="0"/>
          </a:p>
          <a:p>
            <a:r>
              <a:rPr lang="en-US" baseline="0" dirty="0" smtClean="0"/>
              <a:t>(At this point stop, and ask all participants to take a sticky note of  the student in their mind on a sticky note)</a:t>
            </a:r>
            <a:endParaRPr lang="en-US" dirty="0"/>
          </a:p>
        </p:txBody>
      </p:sp>
      <p:sp>
        <p:nvSpPr>
          <p:cNvPr id="4" name="Slide Number Placeholder 3"/>
          <p:cNvSpPr>
            <a:spLocks noGrp="1"/>
          </p:cNvSpPr>
          <p:nvPr>
            <p:ph type="sldNum" sz="quarter" idx="10"/>
          </p:nvPr>
        </p:nvSpPr>
        <p:spPr/>
        <p:txBody>
          <a:bodyPr/>
          <a:lstStyle/>
          <a:p>
            <a:fld id="{362B2E14-140A-4AD3-B51E-63A69C0B740D}" type="slidenum">
              <a:rPr lang="en-US" smtClean="0"/>
              <a:t>6</a:t>
            </a:fld>
            <a:endParaRPr lang="en-US"/>
          </a:p>
        </p:txBody>
      </p:sp>
    </p:spTree>
    <p:extLst>
      <p:ext uri="{BB962C8B-B14F-4D97-AF65-F5344CB8AC3E}">
        <p14:creationId xmlns:p14="http://schemas.microsoft.com/office/powerpoint/2010/main" val="2111846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As educators, whatever</a:t>
            </a:r>
            <a:r>
              <a:rPr lang="en-US" baseline="0" dirty="0" smtClean="0"/>
              <a:t> our role, we contribute to students’ success by getting better at what we do. Improving our own professional practice. At some point in our lives, we all made the decision to do work that would benefit children. That is who we are. That is what we do. That is our passion. We always strive to do it better.</a:t>
            </a:r>
            <a:endParaRPr lang="en-US" dirty="0"/>
          </a:p>
        </p:txBody>
      </p:sp>
      <p:sp>
        <p:nvSpPr>
          <p:cNvPr id="4" name="Slide Number Placeholder 3"/>
          <p:cNvSpPr>
            <a:spLocks noGrp="1"/>
          </p:cNvSpPr>
          <p:nvPr>
            <p:ph type="sldNum" sz="quarter" idx="10"/>
          </p:nvPr>
        </p:nvSpPr>
        <p:spPr/>
        <p:txBody>
          <a:bodyPr/>
          <a:lstStyle/>
          <a:p>
            <a:fld id="{362B2E14-140A-4AD3-B51E-63A69C0B740D}" type="slidenum">
              <a:rPr lang="en-US" smtClean="0"/>
              <a:t>7</a:t>
            </a:fld>
            <a:endParaRPr lang="en-US"/>
          </a:p>
        </p:txBody>
      </p:sp>
    </p:spTree>
    <p:extLst>
      <p:ext uri="{BB962C8B-B14F-4D97-AF65-F5344CB8AC3E}">
        <p14:creationId xmlns:p14="http://schemas.microsoft.com/office/powerpoint/2010/main" val="643073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 Pick</a:t>
            </a:r>
            <a:r>
              <a:rPr lang="en-US" baseline="0" dirty="0" smtClean="0"/>
              <a:t> a partner near you. Or form a triad of three of you. Take turns telling your story by answering each of these three questions in turn:</a:t>
            </a:r>
          </a:p>
          <a:p>
            <a:endParaRPr lang="en-US" baseline="0" dirty="0" smtClean="0"/>
          </a:p>
          <a:p>
            <a:pPr marL="514350" indent="-514350">
              <a:buFont typeface="+mj-lt"/>
              <a:buAutoNum type="arabicPeriod"/>
            </a:pPr>
            <a:r>
              <a:rPr lang="en-US" dirty="0" smtClean="0"/>
              <a:t>Why did you become an educator?</a:t>
            </a:r>
          </a:p>
          <a:p>
            <a:pPr marL="628650" lvl="1" indent="-171450">
              <a:buFont typeface="Arial" panose="020B0604020202020204" pitchFamily="34" charset="0"/>
              <a:buChar char="•"/>
            </a:pPr>
            <a:r>
              <a:rPr lang="en-US" dirty="0" smtClean="0"/>
              <a:t>Remember when you made the decision? Why?</a:t>
            </a:r>
          </a:p>
          <a:p>
            <a:pPr marL="514350" indent="-514350">
              <a:buFont typeface="+mj-lt"/>
              <a:buAutoNum type="arabicPeriod"/>
            </a:pPr>
            <a:r>
              <a:rPr lang="en-US" dirty="0" smtClean="0"/>
              <a:t>Who inspired you to become an educator?</a:t>
            </a:r>
          </a:p>
          <a:p>
            <a:pPr marL="514350" indent="-514350">
              <a:buFont typeface="+mj-lt"/>
              <a:buAutoNum type="arabicPeriod"/>
            </a:pPr>
            <a:r>
              <a:rPr lang="en-US" dirty="0" smtClean="0"/>
              <a:t>What legacy do you want to leave when your career is over?</a:t>
            </a:r>
          </a:p>
          <a:p>
            <a:pPr marL="514350" indent="-514350">
              <a:buFont typeface="+mj-lt"/>
              <a:buAutoNum type="arabicPeriod"/>
            </a:pPr>
            <a:endParaRPr lang="en-US" dirty="0" smtClean="0"/>
          </a:p>
          <a:p>
            <a:pPr marL="0" indent="0">
              <a:buFont typeface="+mj-lt"/>
              <a:buNone/>
            </a:pPr>
            <a:r>
              <a:rPr lang="en-US" baseline="0" dirty="0" smtClean="0"/>
              <a:t>We will take 7 minutes for this discussion and then share a few stories with the whole group.</a:t>
            </a:r>
          </a:p>
          <a:p>
            <a:pPr marL="0" indent="0">
              <a:buFont typeface="+mj-lt"/>
              <a:buNone/>
            </a:pPr>
            <a:r>
              <a:rPr lang="en-US" baseline="0" dirty="0" smtClean="0"/>
              <a:t>[Ask for volunteers to tell a story they heard from a partner that impressed them. Allow about 3 minutes for this.]</a:t>
            </a:r>
          </a:p>
          <a:p>
            <a:pPr marL="0" indent="0">
              <a:buFont typeface="+mj-lt"/>
              <a:buNone/>
            </a:pPr>
            <a:endParaRPr lang="en-US" baseline="0" dirty="0" smtClean="0"/>
          </a:p>
          <a:p>
            <a:pPr marL="0" indent="0">
              <a:buFont typeface="+mj-lt"/>
              <a:buNone/>
            </a:pPr>
            <a:r>
              <a:rPr lang="en-US" b="1" baseline="0" dirty="0" smtClean="0">
                <a:solidFill>
                  <a:srgbClr val="FF0000"/>
                </a:solidFill>
              </a:rPr>
              <a:t>Click the slide to restart after the activity</a:t>
            </a:r>
            <a:r>
              <a:rPr lang="en-US" baseline="0" dirty="0" smtClean="0">
                <a:solidFill>
                  <a:srgbClr val="FF0000"/>
                </a:solidFill>
              </a:rPr>
              <a:t>.</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362B2E14-140A-4AD3-B51E-63A69C0B740D}" type="slidenum">
              <a:rPr lang="en-US" smtClean="0"/>
              <a:t>8</a:t>
            </a:fld>
            <a:endParaRPr lang="en-US"/>
          </a:p>
        </p:txBody>
      </p:sp>
    </p:spTree>
    <p:extLst>
      <p:ext uri="{BB962C8B-B14F-4D97-AF65-F5344CB8AC3E}">
        <p14:creationId xmlns:p14="http://schemas.microsoft.com/office/powerpoint/2010/main" val="3638334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Vision</a:t>
            </a:r>
            <a:r>
              <a:rPr lang="en-US" baseline="0" dirty="0" smtClean="0"/>
              <a:t> is important for educators. Vision is how we see the big picture. Our vision is a projection of our passion. Our vision is rooted in our beliefs.</a:t>
            </a:r>
            <a:endParaRPr lang="en-US" dirty="0" smtClean="0"/>
          </a:p>
          <a:p>
            <a:endParaRPr lang="en-US" dirty="0"/>
          </a:p>
        </p:txBody>
      </p:sp>
      <p:sp>
        <p:nvSpPr>
          <p:cNvPr id="4" name="Slide Number Placeholder 3"/>
          <p:cNvSpPr>
            <a:spLocks noGrp="1"/>
          </p:cNvSpPr>
          <p:nvPr>
            <p:ph type="sldNum" sz="quarter" idx="10"/>
          </p:nvPr>
        </p:nvSpPr>
        <p:spPr/>
        <p:txBody>
          <a:bodyPr/>
          <a:lstStyle/>
          <a:p>
            <a:fld id="{362B2E14-140A-4AD3-B51E-63A69C0B740D}" type="slidenum">
              <a:rPr lang="en-US" smtClean="0"/>
              <a:t>9</a:t>
            </a:fld>
            <a:endParaRPr lang="en-US"/>
          </a:p>
        </p:txBody>
      </p:sp>
    </p:spTree>
    <p:extLst>
      <p:ext uri="{BB962C8B-B14F-4D97-AF65-F5344CB8AC3E}">
        <p14:creationId xmlns:p14="http://schemas.microsoft.com/office/powerpoint/2010/main" val="3380048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solidFill>
                  <a:srgbClr val="B40000"/>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rgbClr val="04508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7/9/2015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81729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solidFill>
                  <a:srgbClr val="0F496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3" name="Date Placeholder 2"/>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7/9/2015</a:t>
            </a:fld>
            <a:endParaRPr lang="en-US"/>
          </a:p>
        </p:txBody>
      </p:sp>
      <p:sp>
        <p:nvSpPr>
          <p:cNvPr id="4" name="Footer Placeholder 3"/>
          <p:cNvSpPr>
            <a:spLocks noGrp="1"/>
          </p:cNvSpPr>
          <p:nvPr>
            <p:ph type="ftr" sz="quarter" idx="11"/>
          </p:nvPr>
        </p:nvSpPr>
        <p:spPr>
          <a:xfrm>
            <a:off x="684212" y="6172200"/>
            <a:ext cx="7543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306429495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rgbClr val="0F49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7/9/2015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154904662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rgbClr val="B40000"/>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solidFill>
                  <a:srgbClr val="0F496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rgbClr val="0F49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7/9/2015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91952196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rgbClr val="0F49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7/9/2015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213950259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rgbClr val="B40000"/>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rgbClr val="0F496F">
                    <a:alpha val="98000"/>
                  </a:srgbClr>
                </a:solidFill>
                <a:effectLst/>
              </a:defRPr>
            </a:lvl1pPr>
          </a:lstStyle>
          <a:p>
            <a:pPr marL="0" lvl="0">
              <a:spcBef>
                <a:spcPct val="0"/>
              </a:spcBef>
              <a:buNone/>
            </a:pPr>
            <a:r>
              <a:rPr lang="en-US" dirty="0"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7/9/2015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4042525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solidFill>
                  <a:srgbClr val="B40000"/>
                </a:solidFill>
              </a:defRPr>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rgbClr val="0F496F"/>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rgbClr val="0F49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7/9/2015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202674020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B4000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7/9/2015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420190762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lvl1pPr>
              <a:defRPr>
                <a:solidFill>
                  <a:srgbClr val="B4000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7/9/2015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40493729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4212" y="457200"/>
            <a:ext cx="8534400" cy="1507067"/>
          </a:xfrm>
        </p:spPr>
        <p:txBody>
          <a:bodyPr/>
          <a:lstStyle>
            <a:lvl1pPr>
              <a:defRPr>
                <a:solidFill>
                  <a:srgbClr val="B4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84212" y="2260600"/>
            <a:ext cx="8534400" cy="3615267"/>
          </a:xfrm>
        </p:spPr>
        <p:txBody>
          <a:bodyPr anchor="ct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7/9/2015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18466404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rgbClr val="0F49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7/9/2015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4688697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7/9/2015</a:t>
            </a:fld>
            <a:endParaRPr lang="en-US"/>
          </a:p>
        </p:txBody>
      </p:sp>
      <p:sp>
        <p:nvSpPr>
          <p:cNvPr id="6" name="Footer Placeholder 5"/>
          <p:cNvSpPr>
            <a:spLocks noGrp="1"/>
          </p:cNvSpPr>
          <p:nvPr>
            <p:ph type="ftr" sz="quarter" idx="11"/>
          </p:nvPr>
        </p:nvSpPr>
        <p:spPr>
          <a:xfrm>
            <a:off x="684212" y="6172200"/>
            <a:ext cx="7543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123327025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rgbClr val="0F496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rgbClr val="0F496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7/9/2015</a:t>
            </a:fld>
            <a:endParaRPr lang="en-US"/>
          </a:p>
        </p:txBody>
      </p:sp>
      <p:sp>
        <p:nvSpPr>
          <p:cNvPr id="8" name="Footer Placeholder 7"/>
          <p:cNvSpPr>
            <a:spLocks noGrp="1"/>
          </p:cNvSpPr>
          <p:nvPr>
            <p:ph type="ftr" sz="quarter" idx="11"/>
          </p:nvPr>
        </p:nvSpPr>
        <p:spPr>
          <a:xfrm>
            <a:off x="684212" y="6172200"/>
            <a:ext cx="7543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24246547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7/9/2015</a:t>
            </a:fld>
            <a:endParaRPr lang="en-US"/>
          </a:p>
        </p:txBody>
      </p:sp>
      <p:sp>
        <p:nvSpPr>
          <p:cNvPr id="4" name="Footer Placeholder 3"/>
          <p:cNvSpPr>
            <a:spLocks noGrp="1"/>
          </p:cNvSpPr>
          <p:nvPr>
            <p:ph type="ftr" sz="quarter" idx="11"/>
          </p:nvPr>
        </p:nvSpPr>
        <p:spPr>
          <a:xfrm>
            <a:off x="684212" y="6172200"/>
            <a:ext cx="7543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247004366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7/9/2015</a:t>
            </a:fld>
            <a:endParaRPr lang="en-US"/>
          </a:p>
        </p:txBody>
      </p:sp>
      <p:sp>
        <p:nvSpPr>
          <p:cNvPr id="3" name="Footer Placeholder 2"/>
          <p:cNvSpPr>
            <a:spLocks noGrp="1"/>
          </p:cNvSpPr>
          <p:nvPr>
            <p:ph type="ftr" sz="quarter" idx="11"/>
          </p:nvPr>
        </p:nvSpPr>
        <p:spPr>
          <a:xfrm>
            <a:off x="684212" y="6172200"/>
            <a:ext cx="7543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31403968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solidFill>
                  <a:srgbClr val="B4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solidFill>
                  <a:srgbClr val="0F496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7/9/2015</a:t>
            </a:fld>
            <a:endParaRPr lang="en-US"/>
          </a:p>
        </p:txBody>
      </p:sp>
      <p:sp>
        <p:nvSpPr>
          <p:cNvPr id="6" name="Footer Placeholder 5"/>
          <p:cNvSpPr>
            <a:spLocks noGrp="1"/>
          </p:cNvSpPr>
          <p:nvPr>
            <p:ph type="ftr" sz="quarter" idx="11"/>
          </p:nvPr>
        </p:nvSpPr>
        <p:spPr>
          <a:xfrm>
            <a:off x="684212" y="6172200"/>
            <a:ext cx="7543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26236703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solidFill>
                  <a:srgbClr val="B40000"/>
                </a:solidFill>
              </a:defRPr>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solidFill>
                  <a:srgbClr val="0F496F"/>
                </a:solidFill>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solidFill>
                  <a:srgbClr val="0F496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9904412" y="6172200"/>
            <a:ext cx="1600200" cy="365125"/>
          </a:xfrm>
          <a:prstGeom prst="rect">
            <a:avLst/>
          </a:prstGeom>
        </p:spPr>
        <p:txBody>
          <a:bodyPr/>
          <a:lstStyle/>
          <a:p>
            <a:fld id="{85B5E180-FADB-43FD-8567-EC1046DF01C1}" type="datetimeFigureOut">
              <a:rPr lang="en-US" smtClean="0"/>
              <a:t>7/9/2015</a:t>
            </a:fld>
            <a:endParaRPr lang="en-US"/>
          </a:p>
        </p:txBody>
      </p:sp>
      <p:sp>
        <p:nvSpPr>
          <p:cNvPr id="6" name="Footer Placeholder 5"/>
          <p:cNvSpPr>
            <a:spLocks noGrp="1"/>
          </p:cNvSpPr>
          <p:nvPr>
            <p:ph type="ftr" sz="quarter" idx="11"/>
          </p:nvPr>
        </p:nvSpPr>
        <p:spPr>
          <a:xfrm>
            <a:off x="684212" y="6172200"/>
            <a:ext cx="7543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363200" y="5578475"/>
            <a:ext cx="1142245" cy="669925"/>
          </a:xfrm>
          <a:prstGeom prst="rect">
            <a:avLst/>
          </a:prstGeom>
        </p:spPr>
        <p:txBody>
          <a:bodyPr/>
          <a:lstStyle/>
          <a:p>
            <a:fld id="{A9E3E197-652A-4F69-951B-45F08062247A}" type="slidenum">
              <a:rPr lang="en-US" smtClean="0"/>
              <a:t>‹#›</a:t>
            </a:fld>
            <a:endParaRPr lang="en-US"/>
          </a:p>
        </p:txBody>
      </p:sp>
    </p:spTree>
    <p:extLst>
      <p:ext uri="{BB962C8B-B14F-4D97-AF65-F5344CB8AC3E}">
        <p14:creationId xmlns:p14="http://schemas.microsoft.com/office/powerpoint/2010/main" val="126662195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8000">
              <a:srgbClr val="C4D6D8"/>
            </a:gs>
            <a:gs pos="100000">
              <a:srgbClr val="6D9A9F"/>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3752369"/>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iming>
    <p:tnLst>
      <p:par>
        <p:cTn id="1" dur="indefinite" restart="never" nodeType="tmRoot"/>
      </p:par>
    </p:tnLst>
  </p:timing>
  <p:txStyles>
    <p:titleStyle>
      <a:lvl1pPr algn="l" defTabSz="457200" rtl="0" eaLnBrk="1" latinLnBrk="0" hangingPunct="1">
        <a:spcBef>
          <a:spcPct val="0"/>
        </a:spcBef>
        <a:buNone/>
        <a:defRPr sz="3600" kern="1200" cap="all">
          <a:ln w="3175" cmpd="sng">
            <a:noFill/>
          </a:ln>
          <a:solidFill>
            <a:srgbClr val="B40000"/>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Tx/>
        <a:buSzPct val="80000"/>
        <a:buFont typeface="Wingdings 3" panose="05040102010807070707" pitchFamily="18" charset="2"/>
        <a:buChar char=""/>
        <a:defRPr sz="2000" kern="1200" cap="none">
          <a:solidFill>
            <a:srgbClr val="045087"/>
          </a:solidFill>
          <a:effectLst/>
          <a:latin typeface="+mn-lt"/>
          <a:ea typeface="+mn-ea"/>
          <a:cs typeface="+mn-cs"/>
        </a:defRPr>
      </a:lvl1pPr>
      <a:lvl2pPr marL="742950" indent="-285750" algn="l" defTabSz="457200" rtl="0" eaLnBrk="1" latinLnBrk="0" hangingPunct="1">
        <a:spcBef>
          <a:spcPct val="20000"/>
        </a:spcBef>
        <a:spcAft>
          <a:spcPts val="600"/>
        </a:spcAft>
        <a:buClrTx/>
        <a:buSzPct val="80000"/>
        <a:buFont typeface="Wingdings 3" panose="05040102010807070707" pitchFamily="18" charset="2"/>
        <a:buChar char=""/>
        <a:defRPr sz="1800" kern="1200" cap="none">
          <a:solidFill>
            <a:srgbClr val="045087"/>
          </a:solidFill>
          <a:effectLst/>
          <a:latin typeface="+mn-lt"/>
          <a:ea typeface="+mn-ea"/>
          <a:cs typeface="+mn-cs"/>
        </a:defRPr>
      </a:lvl2pPr>
      <a:lvl3pPr marL="1200150" indent="-285750" algn="l" defTabSz="457200" rtl="0" eaLnBrk="1" latinLnBrk="0" hangingPunct="1">
        <a:spcBef>
          <a:spcPct val="20000"/>
        </a:spcBef>
        <a:spcAft>
          <a:spcPts val="600"/>
        </a:spcAft>
        <a:buClrTx/>
        <a:buSzPct val="80000"/>
        <a:buFont typeface="Wingdings 3" panose="05040102010807070707" pitchFamily="18" charset="2"/>
        <a:buChar char=""/>
        <a:defRPr sz="1600" kern="1200" cap="none">
          <a:solidFill>
            <a:srgbClr val="045087"/>
          </a:solidFill>
          <a:effectLst/>
          <a:latin typeface="+mn-lt"/>
          <a:ea typeface="+mn-ea"/>
          <a:cs typeface="+mn-cs"/>
        </a:defRPr>
      </a:lvl3pPr>
      <a:lvl4pPr marL="1543050" indent="-171450" algn="l" defTabSz="457200" rtl="0" eaLnBrk="1" latinLnBrk="0" hangingPunct="1">
        <a:spcBef>
          <a:spcPct val="20000"/>
        </a:spcBef>
        <a:spcAft>
          <a:spcPts val="600"/>
        </a:spcAft>
        <a:buClrTx/>
        <a:buSzPct val="80000"/>
        <a:buFont typeface="Wingdings 3" panose="05040102010807070707" pitchFamily="18" charset="2"/>
        <a:buChar char=""/>
        <a:defRPr sz="1400" kern="1200" cap="none">
          <a:solidFill>
            <a:srgbClr val="045087"/>
          </a:solidFill>
          <a:effectLst/>
          <a:latin typeface="+mn-lt"/>
          <a:ea typeface="+mn-ea"/>
          <a:cs typeface="+mn-cs"/>
        </a:defRPr>
      </a:lvl4pPr>
      <a:lvl5pPr marL="2000250" indent="-171450" algn="l" defTabSz="457200" rtl="0" eaLnBrk="1" latinLnBrk="0" hangingPunct="1">
        <a:spcBef>
          <a:spcPct val="20000"/>
        </a:spcBef>
        <a:spcAft>
          <a:spcPts val="600"/>
        </a:spcAft>
        <a:buClrTx/>
        <a:buSzPct val="80000"/>
        <a:buFont typeface="Wingdings 3" panose="05040102010807070707" pitchFamily="18" charset="2"/>
        <a:buChar char=""/>
        <a:defRPr sz="1400" kern="1200" cap="none">
          <a:solidFill>
            <a:srgbClr val="045087"/>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11.xml"/><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12.xml"/><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13.xml"/><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png"/><Relationship Id="rId4" Type="http://schemas.openxmlformats.org/officeDocument/2006/relationships/notesSlide" Target="../notesSlides/notesSlide14.xml"/><Relationship Id="rId9" Type="http://schemas.microsoft.com/office/2007/relationships/diagramDrawing" Target="../diagrams/drawing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6.xml"/><Relationship Id="rId9" Type="http://schemas.openxmlformats.org/officeDocument/2006/relationships/image" Target="../media/image9.pn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4038601"/>
          </a:xfrm>
        </p:spPr>
        <p:txBody>
          <a:bodyPr>
            <a:noAutofit/>
          </a:bodyPr>
          <a:lstStyle/>
          <a:p>
            <a:r>
              <a:rPr lang="en-US" sz="6000" dirty="0">
                <a:solidFill>
                  <a:srgbClr val="C00000"/>
                </a:solidFill>
              </a:rPr>
              <a:t/>
            </a:r>
            <a:br>
              <a:rPr lang="en-US" sz="6000" dirty="0">
                <a:solidFill>
                  <a:srgbClr val="C00000"/>
                </a:solidFill>
              </a:rPr>
            </a:br>
            <a:r>
              <a:rPr lang="en-US" sz="6000" b="1" dirty="0">
                <a:solidFill>
                  <a:srgbClr val="C00000"/>
                </a:solidFill>
              </a:rPr>
              <a:t/>
            </a:r>
            <a:br>
              <a:rPr lang="en-US" sz="6000" b="1" dirty="0">
                <a:solidFill>
                  <a:srgbClr val="C00000"/>
                </a:solidFill>
              </a:rPr>
            </a:br>
            <a:r>
              <a:rPr lang="en-US" sz="6000" b="1" dirty="0" smtClean="0">
                <a:solidFill>
                  <a:srgbClr val="C00000"/>
                </a:solidFill>
              </a:rPr>
              <a:t>Getting Better </a:t>
            </a:r>
            <a:br>
              <a:rPr lang="en-US" sz="6000" b="1" dirty="0" smtClean="0">
                <a:solidFill>
                  <a:srgbClr val="C00000"/>
                </a:solidFill>
              </a:rPr>
            </a:br>
            <a:r>
              <a:rPr lang="en-US" sz="6000" b="1" dirty="0" smtClean="0">
                <a:solidFill>
                  <a:srgbClr val="C00000"/>
                </a:solidFill>
              </a:rPr>
              <a:t>at What We Do</a:t>
            </a:r>
            <a:br>
              <a:rPr lang="en-US" sz="6000" b="1" dirty="0" smtClean="0">
                <a:solidFill>
                  <a:srgbClr val="C00000"/>
                </a:solidFill>
              </a:rPr>
            </a:br>
            <a:r>
              <a:rPr lang="en-US" sz="6000" dirty="0" smtClean="0">
                <a:solidFill>
                  <a:srgbClr val="C00000"/>
                </a:solidFill>
              </a:rPr>
              <a:t/>
            </a:r>
            <a:br>
              <a:rPr lang="en-US" sz="6000" dirty="0" smtClean="0">
                <a:solidFill>
                  <a:srgbClr val="C00000"/>
                </a:solidFill>
              </a:rPr>
            </a:br>
            <a:endParaRPr lang="en-US" sz="6000" dirty="0">
              <a:solidFill>
                <a:srgbClr val="C00000"/>
              </a:solidFill>
            </a:endParaRPr>
          </a:p>
        </p:txBody>
      </p:sp>
      <p:sp>
        <p:nvSpPr>
          <p:cNvPr id="3" name="Subtitle 2"/>
          <p:cNvSpPr>
            <a:spLocks noGrp="1"/>
          </p:cNvSpPr>
          <p:nvPr>
            <p:ph type="subTitle" idx="1"/>
          </p:nvPr>
        </p:nvSpPr>
        <p:spPr/>
        <p:txBody>
          <a:bodyPr>
            <a:normAutofit/>
          </a:bodyPr>
          <a:lstStyle/>
          <a:p>
            <a:r>
              <a:rPr lang="en-US" sz="4400" dirty="0" smtClean="0"/>
              <a:t>Passion – Vision - Practice</a:t>
            </a:r>
            <a:endParaRPr lang="en-US" sz="44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45600"/>
            <a:ext cx="12192000" cy="76000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2560721"/>
      </p:ext>
    </p:extLst>
  </p:cSld>
  <p:clrMapOvr>
    <a:masterClrMapping/>
  </p:clrMapOvr>
  <mc:AlternateContent xmlns:mc="http://schemas.openxmlformats.org/markup-compatibility/2006" xmlns:p14="http://schemas.microsoft.com/office/powerpoint/2010/main">
    <mc:Choice Requires="p14">
      <p:transition spd="med" p14:dur="700" advTm="3610">
        <p:fade/>
      </p:transition>
    </mc:Choice>
    <mc:Fallback xmlns="">
      <p:transition spd="med" advTm="36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534400" cy="1295399"/>
          </a:xfrm>
        </p:spPr>
        <p:txBody>
          <a:bodyPr>
            <a:noAutofit/>
          </a:bodyPr>
          <a:lstStyle/>
          <a:p>
            <a:r>
              <a:rPr lang="en-US" sz="4400" dirty="0" smtClean="0">
                <a:solidFill>
                  <a:srgbClr val="C00000"/>
                </a:solidFill>
              </a:rPr>
              <a:t/>
            </a:r>
            <a:br>
              <a:rPr lang="en-US" sz="4400" dirty="0" smtClean="0">
                <a:solidFill>
                  <a:srgbClr val="C00000"/>
                </a:solidFill>
              </a:rPr>
            </a:br>
            <a:r>
              <a:rPr lang="en-US" sz="4400" dirty="0" smtClean="0">
                <a:solidFill>
                  <a:srgbClr val="C00000"/>
                </a:solidFill>
              </a:rPr>
              <a:t>Vision and Beliefs</a:t>
            </a:r>
            <a:br>
              <a:rPr lang="en-US" sz="4400" dirty="0" smtClean="0">
                <a:solidFill>
                  <a:srgbClr val="C00000"/>
                </a:solidFill>
              </a:rPr>
            </a:br>
            <a:r>
              <a:rPr lang="en-US" sz="4400" dirty="0" smtClean="0">
                <a:solidFill>
                  <a:srgbClr val="C00000"/>
                </a:solidFill>
              </a:rPr>
              <a:t/>
            </a:r>
            <a:br>
              <a:rPr lang="en-US" sz="4400" dirty="0" smtClean="0">
                <a:solidFill>
                  <a:srgbClr val="C00000"/>
                </a:solidFill>
              </a:rPr>
            </a:br>
            <a:endParaRPr lang="en-US" sz="4400" dirty="0">
              <a:solidFill>
                <a:srgbClr val="C00000"/>
              </a:solidFill>
            </a:endParaRPr>
          </a:p>
        </p:txBody>
      </p:sp>
      <p:sp>
        <p:nvSpPr>
          <p:cNvPr id="3" name="Content Placeholder 2"/>
          <p:cNvSpPr>
            <a:spLocks noGrp="1"/>
          </p:cNvSpPr>
          <p:nvPr>
            <p:ph idx="1"/>
          </p:nvPr>
        </p:nvSpPr>
        <p:spPr>
          <a:xfrm>
            <a:off x="533400" y="1524000"/>
            <a:ext cx="8534400" cy="4800600"/>
          </a:xfrm>
        </p:spPr>
        <p:txBody>
          <a:bodyPr>
            <a:noAutofit/>
          </a:bodyPr>
          <a:lstStyle/>
          <a:p>
            <a:pPr>
              <a:buClrTx/>
              <a:buFont typeface="Wingdings" panose="05000000000000000000" pitchFamily="2" charset="2"/>
              <a:buChar char="§"/>
            </a:pPr>
            <a:r>
              <a:rPr lang="en-US" sz="2400" b="1" dirty="0" smtClean="0"/>
              <a:t>Do you believe that. . .</a:t>
            </a:r>
            <a:endParaRPr lang="en-US" sz="2400" b="1" dirty="0"/>
          </a:p>
          <a:p>
            <a:pPr lvl="1">
              <a:buClrTx/>
              <a:buFont typeface="Arial" panose="020B0604020202020204" pitchFamily="34" charset="0"/>
              <a:buChar char="•"/>
            </a:pPr>
            <a:r>
              <a:rPr lang="en-US" sz="2400" dirty="0" smtClean="0"/>
              <a:t>the people closest to the students can direct the improvement of their schools?</a:t>
            </a:r>
          </a:p>
          <a:p>
            <a:pPr lvl="1">
              <a:buClrTx/>
              <a:buFont typeface="Arial" panose="020B0604020202020204" pitchFamily="34" charset="0"/>
              <a:buChar char="•"/>
            </a:pPr>
            <a:r>
              <a:rPr lang="en-US" sz="2400" dirty="0" smtClean="0"/>
              <a:t>those people bring to the table a wealth of experience, talent, and ingenuity? </a:t>
            </a:r>
            <a:endParaRPr lang="en-US" sz="2400" dirty="0"/>
          </a:p>
          <a:p>
            <a:pPr lvl="1">
              <a:buClrTx/>
              <a:buFont typeface="Arial" panose="020B0604020202020204" pitchFamily="34" charset="0"/>
              <a:buChar char="•"/>
            </a:pPr>
            <a:r>
              <a:rPr lang="en-US" sz="2400" dirty="0" smtClean="0"/>
              <a:t>a </a:t>
            </a:r>
            <a:r>
              <a:rPr lang="en-US" sz="2400" dirty="0"/>
              <a:t>school improves by strengthening professional </a:t>
            </a:r>
            <a:r>
              <a:rPr lang="en-US" sz="2400" dirty="0" smtClean="0"/>
              <a:t>practice?</a:t>
            </a:r>
          </a:p>
          <a:p>
            <a:pPr lvl="1">
              <a:buClrTx/>
              <a:buFont typeface="Arial" panose="020B0604020202020204" pitchFamily="34" charset="0"/>
              <a:buChar char="•"/>
            </a:pPr>
            <a:r>
              <a:rPr lang="en-US" sz="2400" dirty="0" smtClean="0"/>
              <a:t>the </a:t>
            </a:r>
            <a:r>
              <a:rPr lang="en-US" sz="2400" dirty="0"/>
              <a:t>work of school improvement is best accomplished by teams?</a:t>
            </a:r>
          </a:p>
          <a:p>
            <a:pPr marL="342900" lvl="1" indent="-342900">
              <a:buClrTx/>
              <a:buFont typeface="Wingdings" panose="05000000000000000000" pitchFamily="2" charset="2"/>
              <a:buChar char="§"/>
            </a:pPr>
            <a:endParaRPr lang="en-US" sz="2400" dirty="0"/>
          </a:p>
          <a:p>
            <a:pPr marL="342900" lvl="1" indent="-342900">
              <a:buClrTx/>
              <a:buFont typeface="Wingdings" panose="05000000000000000000" pitchFamily="2" charset="2"/>
              <a:buChar char="§"/>
            </a:pPr>
            <a:r>
              <a:rPr lang="en-US" sz="2400" b="1" dirty="0"/>
              <a:t>Then you’re in the right </a:t>
            </a:r>
            <a:r>
              <a:rPr lang="en-US" sz="2400" b="1" dirty="0" smtClean="0"/>
              <a:t>place! Great vision!</a:t>
            </a:r>
            <a:endParaRPr lang="en-US" sz="2400" b="1" dirty="0"/>
          </a:p>
          <a:p>
            <a:pPr lvl="1">
              <a:buClrTx/>
              <a:buFont typeface="Wingdings" panose="05000000000000000000" pitchFamily="2" charset="2"/>
              <a:buChar char="§"/>
            </a:pPr>
            <a:endParaRPr lang="en-US" sz="2400"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1100299"/>
      </p:ext>
    </p:extLst>
  </p:cSld>
  <p:clrMapOvr>
    <a:masterClrMapping/>
  </p:clrMapOvr>
  <mc:AlternateContent xmlns:mc="http://schemas.openxmlformats.org/markup-compatibility/2006" xmlns:p14="http://schemas.microsoft.com/office/powerpoint/2010/main">
    <mc:Choice Requires="p14">
      <p:transition spd="med" p14:dur="700" advTm="27062">
        <p:fade/>
      </p:transition>
    </mc:Choice>
    <mc:Fallback xmlns="">
      <p:transition spd="med" advTm="270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500"/>
                                        <p:tgtEl>
                                          <p:spTgt spid="3">
                                            <p:txEl>
                                              <p:pRg st="2" end="2"/>
                                            </p:txEl>
                                          </p:spTgt>
                                        </p:tgtEl>
                                      </p:cBhvr>
                                    </p:animEffect>
                                    <p:anim calcmode="lin" valueType="num">
                                      <p:cBhvr>
                                        <p:cTn id="19"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500"/>
                                        <p:tgtEl>
                                          <p:spTgt spid="3">
                                            <p:txEl>
                                              <p:pRg st="3" end="3"/>
                                            </p:txEl>
                                          </p:spTgt>
                                        </p:tgtEl>
                                      </p:cBhvr>
                                    </p:animEffect>
                                    <p:anim calcmode="lin" valueType="num">
                                      <p:cBhvr>
                                        <p:cTn id="26"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500"/>
                                        <p:tgtEl>
                                          <p:spTgt spid="3">
                                            <p:txEl>
                                              <p:pRg st="4" end="4"/>
                                            </p:txEl>
                                          </p:spTgt>
                                        </p:tgtEl>
                                      </p:cBhvr>
                                    </p:animEffect>
                                    <p:anim calcmode="lin" valueType="num">
                                      <p:cBhvr>
                                        <p:cTn id="33"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rgbClr val="C00000"/>
                </a:solidFill>
              </a:rPr>
              <a:t>Just Three Things</a:t>
            </a:r>
            <a:endParaRPr lang="en-US" sz="4400" dirty="0">
              <a:solidFill>
                <a:srgbClr val="C00000"/>
              </a:solidFill>
            </a:endParaRPr>
          </a:p>
        </p:txBody>
      </p:sp>
      <p:graphicFrame>
        <p:nvGraphicFramePr>
          <p:cNvPr id="4" name="Diagram 3"/>
          <p:cNvGraphicFramePr/>
          <p:nvPr>
            <p:extLst>
              <p:ext uri="{D42A27DB-BD31-4B8C-83A1-F6EECF244321}">
                <p14:modId xmlns:p14="http://schemas.microsoft.com/office/powerpoint/2010/main" val="4255468900"/>
              </p:ext>
            </p:extLst>
          </p:nvPr>
        </p:nvGraphicFramePr>
        <p:xfrm>
          <a:off x="3276600" y="14478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45061472"/>
      </p:ext>
    </p:extLst>
  </p:cSld>
  <p:clrMapOvr>
    <a:masterClrMapping/>
  </p:clrMapOvr>
  <mc:AlternateContent xmlns:mc="http://schemas.openxmlformats.org/markup-compatibility/2006" xmlns:p14="http://schemas.microsoft.com/office/powerpoint/2010/main">
    <mc:Choice Requires="p14">
      <p:transition spd="med" p14:dur="700" advTm="15643">
        <p:fade/>
      </p:transition>
    </mc:Choice>
    <mc:Fallback xmlns="">
      <p:transition spd="med" advTm="156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rgbClr val="C00000"/>
                </a:solidFill>
              </a:rPr>
              <a:t>Deciding</a:t>
            </a:r>
            <a:endParaRPr lang="en-US" sz="4400" dirty="0">
              <a:solidFill>
                <a:srgbClr val="C00000"/>
              </a:solidFill>
            </a:endParaRPr>
          </a:p>
        </p:txBody>
      </p:sp>
      <p:graphicFrame>
        <p:nvGraphicFramePr>
          <p:cNvPr id="4" name="Diagram 3"/>
          <p:cNvGraphicFramePr/>
          <p:nvPr>
            <p:extLst>
              <p:ext uri="{D42A27DB-BD31-4B8C-83A1-F6EECF244321}">
                <p14:modId xmlns:p14="http://schemas.microsoft.com/office/powerpoint/2010/main" val="2482474355"/>
              </p:ext>
            </p:extLst>
          </p:nvPr>
        </p:nvGraphicFramePr>
        <p:xfrm>
          <a:off x="1066800" y="609600"/>
          <a:ext cx="9602788"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07291157"/>
      </p:ext>
    </p:extLst>
  </p:cSld>
  <p:clrMapOvr>
    <a:masterClrMapping/>
  </p:clrMapOvr>
  <mc:AlternateContent xmlns:mc="http://schemas.openxmlformats.org/markup-compatibility/2006" xmlns:p14="http://schemas.microsoft.com/office/powerpoint/2010/main">
    <mc:Choice Requires="p14">
      <p:transition spd="med" p14:dur="700" advTm="37186">
        <p:fade/>
      </p:transition>
    </mc:Choice>
    <mc:Fallback xmlns="">
      <p:transition spd="med" advTm="371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rgbClr val="C00000"/>
                </a:solidFill>
              </a:rPr>
              <a:t>Learning</a:t>
            </a:r>
            <a:endParaRPr lang="en-US" sz="4400" dirty="0">
              <a:solidFill>
                <a:srgbClr val="C00000"/>
              </a:solidFill>
            </a:endParaRPr>
          </a:p>
        </p:txBody>
      </p:sp>
      <p:graphicFrame>
        <p:nvGraphicFramePr>
          <p:cNvPr id="4" name="Diagram 3"/>
          <p:cNvGraphicFramePr/>
          <p:nvPr>
            <p:extLst>
              <p:ext uri="{D42A27DB-BD31-4B8C-83A1-F6EECF244321}">
                <p14:modId xmlns:p14="http://schemas.microsoft.com/office/powerpoint/2010/main" val="563179847"/>
              </p:ext>
            </p:extLst>
          </p:nvPr>
        </p:nvGraphicFramePr>
        <p:xfrm>
          <a:off x="1828800" y="762000"/>
          <a:ext cx="86106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2211771"/>
      </p:ext>
    </p:extLst>
  </p:cSld>
  <p:clrMapOvr>
    <a:masterClrMapping/>
  </p:clrMapOvr>
  <mc:AlternateContent xmlns:mc="http://schemas.openxmlformats.org/markup-compatibility/2006" xmlns:p14="http://schemas.microsoft.com/office/powerpoint/2010/main">
    <mc:Choice Requires="p14">
      <p:transition spd="med" p14:dur="700" advTm="18721">
        <p:fade/>
      </p:transition>
    </mc:Choice>
    <mc:Fallback xmlns="">
      <p:transition spd="med" advTm="187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534400" cy="1507067"/>
          </a:xfrm>
        </p:spPr>
        <p:txBody>
          <a:bodyPr>
            <a:normAutofit/>
          </a:bodyPr>
          <a:lstStyle/>
          <a:p>
            <a:r>
              <a:rPr lang="en-US" sz="4400" dirty="0" smtClean="0">
                <a:solidFill>
                  <a:srgbClr val="C00000"/>
                </a:solidFill>
              </a:rPr>
              <a:t>Connecting</a:t>
            </a:r>
            <a:endParaRPr lang="en-US" sz="4400" dirty="0">
              <a:solidFill>
                <a:srgbClr val="C00000"/>
              </a:solidFill>
            </a:endParaRPr>
          </a:p>
        </p:txBody>
      </p:sp>
      <p:graphicFrame>
        <p:nvGraphicFramePr>
          <p:cNvPr id="4" name="Diagram 3"/>
          <p:cNvGraphicFramePr/>
          <p:nvPr>
            <p:extLst>
              <p:ext uri="{D42A27DB-BD31-4B8C-83A1-F6EECF244321}">
                <p14:modId xmlns:p14="http://schemas.microsoft.com/office/powerpoint/2010/main" val="1162298583"/>
              </p:ext>
            </p:extLst>
          </p:nvPr>
        </p:nvGraphicFramePr>
        <p:xfrm>
          <a:off x="1219200" y="457200"/>
          <a:ext cx="9482667" cy="5105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ounded Rectangle 2"/>
          <p:cNvSpPr/>
          <p:nvPr/>
        </p:nvSpPr>
        <p:spPr>
          <a:xfrm>
            <a:off x="1905000" y="4724400"/>
            <a:ext cx="8382000" cy="533400"/>
          </a:xfrm>
          <a:prstGeom prst="roundRect">
            <a:avLst/>
          </a:prstGeom>
          <a:solidFill>
            <a:srgbClr val="0F49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Goals and Roles          Communication        Education        Association</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1505995"/>
      </p:ext>
    </p:extLst>
  </p:cSld>
  <p:clrMapOvr>
    <a:masterClrMapping/>
  </p:clrMapOvr>
  <mc:AlternateContent xmlns:mc="http://schemas.openxmlformats.org/markup-compatibility/2006" xmlns:p14="http://schemas.microsoft.com/office/powerpoint/2010/main">
    <mc:Choice Requires="p14">
      <p:transition spd="med" p14:dur="700" advTm="48704">
        <p:fade/>
      </p:transition>
    </mc:Choice>
    <mc:Fallback xmlns="">
      <p:transition spd="med" advTm="487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34400" cy="1507067"/>
          </a:xfrm>
        </p:spPr>
        <p:txBody>
          <a:bodyPr>
            <a:normAutofit/>
          </a:bodyPr>
          <a:lstStyle/>
          <a:p>
            <a:r>
              <a:rPr lang="en-US" sz="4400" dirty="0" smtClean="0">
                <a:solidFill>
                  <a:srgbClr val="C00000"/>
                </a:solidFill>
              </a:rPr>
              <a:t>Reflection &amp; Discussion</a:t>
            </a:r>
            <a:endParaRPr lang="en-US" sz="4400"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18018024"/>
              </p:ext>
            </p:extLst>
          </p:nvPr>
        </p:nvGraphicFramePr>
        <p:xfrm>
          <a:off x="2438400" y="1600200"/>
          <a:ext cx="6934200" cy="4775161"/>
        </p:xfrm>
        <a:graphic>
          <a:graphicData uri="http://schemas.openxmlformats.org/drawingml/2006/table">
            <a:tbl>
              <a:tblPr firstRow="1" bandRow="1">
                <a:tableStyleId>{5C22544A-7EE6-4342-B048-85BDC9FD1C3A}</a:tableStyleId>
              </a:tblPr>
              <a:tblGrid>
                <a:gridCol w="2311400"/>
                <a:gridCol w="2311400"/>
                <a:gridCol w="2311400"/>
              </a:tblGrid>
              <a:tr h="718052">
                <a:tc>
                  <a:txBody>
                    <a:bodyPr/>
                    <a:lstStyle/>
                    <a:p>
                      <a:endParaRPr lang="en-US" dirty="0"/>
                    </a:p>
                  </a:txBody>
                  <a:tcPr marL="72831" marR="72831">
                    <a:solidFill>
                      <a:srgbClr val="0F496F"/>
                    </a:solidFill>
                  </a:tcPr>
                </a:tc>
                <a:tc>
                  <a:txBody>
                    <a:bodyPr/>
                    <a:lstStyle/>
                    <a:p>
                      <a:pPr algn="ctr"/>
                      <a:r>
                        <a:rPr lang="en-US" dirty="0" smtClean="0"/>
                        <a:t>Element</a:t>
                      </a:r>
                      <a:endParaRPr lang="en-US" dirty="0"/>
                    </a:p>
                  </a:txBody>
                  <a:tcPr marL="72831" marR="72831">
                    <a:solidFill>
                      <a:srgbClr val="0F496F"/>
                    </a:solidFill>
                  </a:tcPr>
                </a:tc>
                <a:tc>
                  <a:txBody>
                    <a:bodyPr/>
                    <a:lstStyle/>
                    <a:p>
                      <a:pPr algn="ctr"/>
                      <a:r>
                        <a:rPr lang="en-US" dirty="0" smtClean="0"/>
                        <a:t>Example (Good</a:t>
                      </a:r>
                      <a:r>
                        <a:rPr lang="en-US" baseline="0" dirty="0" smtClean="0"/>
                        <a:t> Practice)</a:t>
                      </a:r>
                      <a:endParaRPr lang="en-US" dirty="0"/>
                    </a:p>
                  </a:txBody>
                  <a:tcPr marL="72831" marR="72831">
                    <a:solidFill>
                      <a:srgbClr val="0F496F"/>
                    </a:solidFill>
                  </a:tcPr>
                </a:tc>
              </a:tr>
              <a:tr h="1131029">
                <a:tc>
                  <a:txBody>
                    <a:bodyPr/>
                    <a:lstStyle/>
                    <a:p>
                      <a:r>
                        <a:rPr lang="en-US" b="1" dirty="0" smtClean="0"/>
                        <a:t>Deciding</a:t>
                      </a:r>
                      <a:endParaRPr lang="en-US" b="1" dirty="0"/>
                    </a:p>
                  </a:txBody>
                  <a:tcPr marL="72831" marR="72831"/>
                </a:tc>
                <a:tc>
                  <a:txBody>
                    <a:bodyPr/>
                    <a:lstStyle/>
                    <a:p>
                      <a:r>
                        <a:rPr lang="en-US" dirty="0" smtClean="0"/>
                        <a:t>Shared Leadership</a:t>
                      </a:r>
                    </a:p>
                    <a:p>
                      <a:endParaRPr lang="en-US" dirty="0" smtClean="0"/>
                    </a:p>
                    <a:p>
                      <a:r>
                        <a:rPr lang="en-US" dirty="0" smtClean="0"/>
                        <a:t>Data</a:t>
                      </a:r>
                      <a:r>
                        <a:rPr lang="en-US" baseline="0" dirty="0" smtClean="0"/>
                        <a:t> and Research</a:t>
                      </a:r>
                      <a:endParaRPr lang="en-US" dirty="0"/>
                    </a:p>
                  </a:txBody>
                  <a:tcPr marL="72831" marR="72831"/>
                </a:tc>
                <a:tc>
                  <a:txBody>
                    <a:bodyPr/>
                    <a:lstStyle/>
                    <a:p>
                      <a:endParaRPr lang="en-US" dirty="0"/>
                    </a:p>
                  </a:txBody>
                  <a:tcPr marL="72831" marR="72831"/>
                </a:tc>
              </a:tr>
              <a:tr h="1131029">
                <a:tc>
                  <a:txBody>
                    <a:bodyPr/>
                    <a:lstStyle/>
                    <a:p>
                      <a:r>
                        <a:rPr lang="en-US" b="1" dirty="0" smtClean="0"/>
                        <a:t>Learning</a:t>
                      </a:r>
                      <a:endParaRPr lang="en-US" b="1" dirty="0"/>
                    </a:p>
                  </a:txBody>
                  <a:tcPr marL="72831" marR="72831"/>
                </a:tc>
                <a:tc>
                  <a:txBody>
                    <a:bodyPr/>
                    <a:lstStyle/>
                    <a:p>
                      <a:r>
                        <a:rPr lang="en-US" dirty="0" smtClean="0"/>
                        <a:t>Curriculum</a:t>
                      </a:r>
                    </a:p>
                    <a:p>
                      <a:r>
                        <a:rPr lang="en-US" dirty="0" smtClean="0"/>
                        <a:t>Assessment</a:t>
                      </a:r>
                    </a:p>
                    <a:p>
                      <a:r>
                        <a:rPr lang="en-US" dirty="0" smtClean="0"/>
                        <a:t>Instruction</a:t>
                      </a:r>
                    </a:p>
                    <a:p>
                      <a:r>
                        <a:rPr lang="en-US" dirty="0" smtClean="0"/>
                        <a:t>Professional Development</a:t>
                      </a:r>
                      <a:endParaRPr lang="en-US" dirty="0"/>
                    </a:p>
                  </a:txBody>
                  <a:tcPr marL="72831" marR="72831"/>
                </a:tc>
                <a:tc>
                  <a:txBody>
                    <a:bodyPr/>
                    <a:lstStyle/>
                    <a:p>
                      <a:endParaRPr lang="en-US"/>
                    </a:p>
                  </a:txBody>
                  <a:tcPr marL="72831" marR="72831"/>
                </a:tc>
              </a:tr>
              <a:tr h="1439490">
                <a:tc>
                  <a:txBody>
                    <a:bodyPr/>
                    <a:lstStyle/>
                    <a:p>
                      <a:r>
                        <a:rPr lang="en-US" b="1" dirty="0" smtClean="0"/>
                        <a:t>Connecting</a:t>
                      </a:r>
                      <a:endParaRPr lang="en-US" b="1" dirty="0"/>
                    </a:p>
                  </a:txBody>
                  <a:tcPr marL="72831" marR="72831"/>
                </a:tc>
                <a:tc>
                  <a:txBody>
                    <a:bodyPr/>
                    <a:lstStyle/>
                    <a:p>
                      <a:r>
                        <a:rPr lang="en-US" dirty="0" smtClean="0"/>
                        <a:t>Students</a:t>
                      </a:r>
                    </a:p>
                    <a:p>
                      <a:r>
                        <a:rPr lang="en-US" dirty="0" smtClean="0"/>
                        <a:t>Families</a:t>
                      </a:r>
                    </a:p>
                    <a:p>
                      <a:r>
                        <a:rPr lang="en-US" dirty="0" smtClean="0"/>
                        <a:t>Teachers</a:t>
                      </a:r>
                    </a:p>
                    <a:p>
                      <a:r>
                        <a:rPr lang="en-US" dirty="0" smtClean="0"/>
                        <a:t>Admin</a:t>
                      </a:r>
                      <a:r>
                        <a:rPr lang="en-US" baseline="0" dirty="0" smtClean="0"/>
                        <a:t> and Staff</a:t>
                      </a:r>
                    </a:p>
                    <a:p>
                      <a:r>
                        <a:rPr lang="en-US" baseline="0" dirty="0" smtClean="0"/>
                        <a:t>Volunteers</a:t>
                      </a:r>
                      <a:endParaRPr lang="en-US" dirty="0"/>
                    </a:p>
                  </a:txBody>
                  <a:tcPr marL="72831" marR="72831"/>
                </a:tc>
                <a:tc>
                  <a:txBody>
                    <a:bodyPr/>
                    <a:lstStyle/>
                    <a:p>
                      <a:endParaRPr lang="en-US" dirty="0"/>
                    </a:p>
                  </a:txBody>
                  <a:tcPr marL="72831" marR="72831"/>
                </a:tc>
              </a:tr>
            </a:tbl>
          </a:graphicData>
        </a:graphic>
      </p:graphicFrame>
      <p:sp>
        <p:nvSpPr>
          <p:cNvPr id="5" name="TextBox 4"/>
          <p:cNvSpPr txBox="1"/>
          <p:nvPr/>
        </p:nvSpPr>
        <p:spPr>
          <a:xfrm>
            <a:off x="7848600" y="6216134"/>
            <a:ext cx="2771849" cy="369332"/>
          </a:xfrm>
          <a:prstGeom prst="rect">
            <a:avLst/>
          </a:prstGeom>
          <a:noFill/>
        </p:spPr>
        <p:txBody>
          <a:bodyPr wrap="none" rtlCol="0">
            <a:spAutoFit/>
          </a:bodyPr>
          <a:lstStyle/>
          <a:p>
            <a:r>
              <a:rPr lang="en-US" dirty="0" smtClean="0">
                <a:solidFill>
                  <a:schemeClr val="bg2"/>
                </a:solidFill>
              </a:rPr>
              <a:t>Click to restart after activity</a:t>
            </a:r>
            <a:endParaRPr lang="en-US" dirty="0">
              <a:solidFill>
                <a:schemeClr val="bg2"/>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559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676400"/>
            <a:ext cx="8229600" cy="1143000"/>
          </a:xfrm>
        </p:spPr>
        <p:txBody>
          <a:bodyPr>
            <a:normAutofit/>
          </a:bodyPr>
          <a:lstStyle/>
          <a:p>
            <a:r>
              <a:rPr lang="en-US" sz="4400" dirty="0" smtClean="0">
                <a:solidFill>
                  <a:srgbClr val="C00000"/>
                </a:solidFill>
              </a:rPr>
              <a:t>Our Practice</a:t>
            </a:r>
            <a:endParaRPr lang="en-US" sz="4400" dirty="0">
              <a:solidFill>
                <a:srgbClr val="C0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1423715"/>
      </p:ext>
    </p:extLst>
  </p:cSld>
  <p:clrMapOvr>
    <a:masterClrMapping/>
  </p:clrMapOvr>
  <p:transition spd="slow" advTm="1133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rgbClr val="C00000"/>
                </a:solidFill>
              </a:rPr>
              <a:t>More than Vision</a:t>
            </a:r>
            <a:endParaRPr lang="en-US" sz="4400" dirty="0">
              <a:solidFill>
                <a:srgbClr val="C00000"/>
              </a:solidFill>
            </a:endParaRPr>
          </a:p>
        </p:txBody>
      </p:sp>
      <p:sp>
        <p:nvSpPr>
          <p:cNvPr id="3" name="Content Placeholder 2"/>
          <p:cNvSpPr>
            <a:spLocks noGrp="1"/>
          </p:cNvSpPr>
          <p:nvPr>
            <p:ph idx="1"/>
          </p:nvPr>
        </p:nvSpPr>
        <p:spPr>
          <a:xfrm>
            <a:off x="718079" y="1828800"/>
            <a:ext cx="10669588" cy="3962400"/>
          </a:xfrm>
        </p:spPr>
        <p:txBody>
          <a:bodyPr>
            <a:normAutofit/>
          </a:bodyPr>
          <a:lstStyle/>
          <a:p>
            <a:pPr marL="0" indent="0">
              <a:buNone/>
            </a:pPr>
            <a:r>
              <a:rPr lang="en-US" sz="2800" dirty="0" smtClean="0">
                <a:solidFill>
                  <a:srgbClr val="0F496F"/>
                </a:solidFill>
              </a:rPr>
              <a:t>"Many </a:t>
            </a:r>
            <a:r>
              <a:rPr lang="en-US" sz="2800" dirty="0">
                <a:solidFill>
                  <a:srgbClr val="0F496F"/>
                </a:solidFill>
              </a:rPr>
              <a:t>leaders pride themselves on setting high-level direction: I'll set the vision and stay out of the details. It's true that a compelling vision is critical. But it's not enough. Big-picture, hands-off leadership isn't likely to work in a change situation, because the hardest part of change—the paralyzing part—is precisely in the details." (p.53)</a:t>
            </a:r>
            <a:br>
              <a:rPr lang="en-US" sz="2800" dirty="0">
                <a:solidFill>
                  <a:srgbClr val="0F496F"/>
                </a:solidFill>
              </a:rPr>
            </a:br>
            <a:r>
              <a:rPr lang="en-US" sz="2800" dirty="0">
                <a:solidFill>
                  <a:srgbClr val="0F496F"/>
                </a:solidFill>
              </a:rPr>
              <a:t/>
            </a:r>
            <a:br>
              <a:rPr lang="en-US" sz="2800" dirty="0">
                <a:solidFill>
                  <a:srgbClr val="0F496F"/>
                </a:solidFill>
              </a:rPr>
            </a:br>
            <a:r>
              <a:rPr lang="en-US" sz="2800" dirty="0">
                <a:solidFill>
                  <a:srgbClr val="0F496F"/>
                </a:solidFill>
              </a:rPr>
              <a:t>Heath, C. &amp; Heath, D. (2010). </a:t>
            </a:r>
            <a:r>
              <a:rPr lang="en-US" sz="2800" i="1" dirty="0">
                <a:solidFill>
                  <a:srgbClr val="0F496F"/>
                </a:solidFill>
              </a:rPr>
              <a:t>Switch: How to change things when change is hard</a:t>
            </a:r>
            <a:r>
              <a:rPr lang="en-US" sz="2800" dirty="0">
                <a:solidFill>
                  <a:srgbClr val="0F496F"/>
                </a:solidFill>
              </a:rPr>
              <a:t>. New York, NY: Broadway Books</a:t>
            </a:r>
          </a:p>
          <a:p>
            <a:endParaRPr lang="en-US" sz="2400" dirty="0">
              <a:solidFill>
                <a:srgbClr val="0F496F"/>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0463501"/>
      </p:ext>
    </p:extLst>
  </p:cSld>
  <p:clrMapOvr>
    <a:masterClrMapping/>
  </p:clrMapOvr>
  <mc:AlternateContent xmlns:mc="http://schemas.openxmlformats.org/markup-compatibility/2006" xmlns:p14="http://schemas.microsoft.com/office/powerpoint/2010/main">
    <mc:Choice Requires="p14">
      <p:transition spd="med" p14:dur="700" advTm="44561">
        <p:fade/>
      </p:transition>
    </mc:Choice>
    <mc:Fallback xmlns="">
      <p:transition spd="med" advTm="445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1507067"/>
          </a:xfrm>
        </p:spPr>
        <p:txBody>
          <a:bodyPr>
            <a:normAutofit/>
          </a:bodyPr>
          <a:lstStyle/>
          <a:p>
            <a:r>
              <a:rPr lang="en-US" sz="4400" dirty="0" smtClean="0">
                <a:solidFill>
                  <a:srgbClr val="C00000"/>
                </a:solidFill>
              </a:rPr>
              <a:t>The Process of Getting Better</a:t>
            </a:r>
            <a:endParaRPr lang="en-US" sz="4400" dirty="0">
              <a:solidFill>
                <a:srgbClr val="C00000"/>
              </a:solidFill>
            </a:endParaRPr>
          </a:p>
        </p:txBody>
      </p:sp>
      <p:sp>
        <p:nvSpPr>
          <p:cNvPr id="5" name="Rounded Rectangle 4"/>
          <p:cNvSpPr/>
          <p:nvPr/>
        </p:nvSpPr>
        <p:spPr>
          <a:xfrm>
            <a:off x="1676400" y="5638800"/>
            <a:ext cx="8424333" cy="533400"/>
          </a:xfrm>
          <a:prstGeom prst="roundRect">
            <a:avLst/>
          </a:prstGeom>
          <a:solidFill>
            <a:srgbClr val="0F49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Feedback from Coaches and Stakeholders</a:t>
            </a:r>
          </a:p>
        </p:txBody>
      </p:sp>
      <p:sp>
        <p:nvSpPr>
          <p:cNvPr id="4" name="Freeform 3"/>
          <p:cNvSpPr/>
          <p:nvPr/>
        </p:nvSpPr>
        <p:spPr>
          <a:xfrm>
            <a:off x="6753767" y="1713462"/>
            <a:ext cx="1856469" cy="1285279"/>
          </a:xfrm>
          <a:custGeom>
            <a:avLst/>
            <a:gdLst>
              <a:gd name="connsiteX0" fmla="*/ 0 w 1856469"/>
              <a:gd name="connsiteY0" fmla="*/ 642640 h 1285279"/>
              <a:gd name="connsiteX1" fmla="*/ 928235 w 1856469"/>
              <a:gd name="connsiteY1" fmla="*/ 0 h 1285279"/>
              <a:gd name="connsiteX2" fmla="*/ 1856470 w 1856469"/>
              <a:gd name="connsiteY2" fmla="*/ 642640 h 1285279"/>
              <a:gd name="connsiteX3" fmla="*/ 928235 w 1856469"/>
              <a:gd name="connsiteY3" fmla="*/ 1285280 h 1285279"/>
              <a:gd name="connsiteX4" fmla="*/ 0 w 1856469"/>
              <a:gd name="connsiteY4" fmla="*/ 642640 h 1285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6469" h="1285279">
                <a:moveTo>
                  <a:pt x="0" y="642640"/>
                </a:moveTo>
                <a:cubicBezTo>
                  <a:pt x="0" y="287720"/>
                  <a:pt x="415585" y="0"/>
                  <a:pt x="928235" y="0"/>
                </a:cubicBezTo>
                <a:cubicBezTo>
                  <a:pt x="1440885" y="0"/>
                  <a:pt x="1856470" y="287720"/>
                  <a:pt x="1856470" y="642640"/>
                </a:cubicBezTo>
                <a:cubicBezTo>
                  <a:pt x="1856470" y="997560"/>
                  <a:pt x="1440885" y="1285280"/>
                  <a:pt x="928235" y="1285280"/>
                </a:cubicBezTo>
                <a:cubicBezTo>
                  <a:pt x="415585" y="1285280"/>
                  <a:pt x="0" y="997560"/>
                  <a:pt x="0" y="642640"/>
                </a:cubicBezTo>
                <a:close/>
              </a:path>
            </a:pathLst>
          </a:custGeom>
          <a:solidFill>
            <a:srgbClr val="0F496F"/>
          </a:solidFill>
          <a:ln w="28575">
            <a:solidFill>
              <a:schemeClr val="tx1"/>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294734" tIns="211085" rIns="294734" bIns="211085" numCol="1" spcCol="1270" anchor="ctr" anchorCtr="0">
            <a:noAutofit/>
          </a:bodyPr>
          <a:lstStyle/>
          <a:p>
            <a:pPr lvl="0" algn="ctr" defTabSz="800100">
              <a:lnSpc>
                <a:spcPct val="90000"/>
              </a:lnSpc>
              <a:spcBef>
                <a:spcPct val="0"/>
              </a:spcBef>
              <a:spcAft>
                <a:spcPct val="35000"/>
              </a:spcAft>
            </a:pPr>
            <a:r>
              <a:rPr lang="en-US" sz="1800" kern="1200" dirty="0" smtClean="0">
                <a:latin typeface="Calibri" panose="020F0502020204030204" pitchFamily="34" charset="0"/>
              </a:rPr>
              <a:t>Student Performance</a:t>
            </a:r>
            <a:endParaRPr lang="en-US" sz="1800" kern="1200" dirty="0">
              <a:latin typeface="Calibri" panose="020F0502020204030204" pitchFamily="34" charset="0"/>
            </a:endParaRPr>
          </a:p>
        </p:txBody>
      </p:sp>
      <p:sp>
        <p:nvSpPr>
          <p:cNvPr id="7" name="Freeform 6"/>
          <p:cNvSpPr/>
          <p:nvPr/>
        </p:nvSpPr>
        <p:spPr>
          <a:xfrm rot="13619598">
            <a:off x="4022259" y="3317865"/>
            <a:ext cx="1404243" cy="725680"/>
          </a:xfrm>
          <a:custGeom>
            <a:avLst/>
            <a:gdLst>
              <a:gd name="connsiteX0" fmla="*/ 0 w 1404242"/>
              <a:gd name="connsiteY0" fmla="*/ 362840 h 725679"/>
              <a:gd name="connsiteX1" fmla="*/ 362840 w 1404242"/>
              <a:gd name="connsiteY1" fmla="*/ 0 h 725679"/>
              <a:gd name="connsiteX2" fmla="*/ 362840 w 1404242"/>
              <a:gd name="connsiteY2" fmla="*/ 181420 h 725679"/>
              <a:gd name="connsiteX3" fmla="*/ 1041403 w 1404242"/>
              <a:gd name="connsiteY3" fmla="*/ 181420 h 725679"/>
              <a:gd name="connsiteX4" fmla="*/ 1041403 w 1404242"/>
              <a:gd name="connsiteY4" fmla="*/ 0 h 725679"/>
              <a:gd name="connsiteX5" fmla="*/ 1404242 w 1404242"/>
              <a:gd name="connsiteY5" fmla="*/ 362840 h 725679"/>
              <a:gd name="connsiteX6" fmla="*/ 1041403 w 1404242"/>
              <a:gd name="connsiteY6" fmla="*/ 725679 h 725679"/>
              <a:gd name="connsiteX7" fmla="*/ 1041403 w 1404242"/>
              <a:gd name="connsiteY7" fmla="*/ 544259 h 725679"/>
              <a:gd name="connsiteX8" fmla="*/ 362840 w 1404242"/>
              <a:gd name="connsiteY8" fmla="*/ 544259 h 725679"/>
              <a:gd name="connsiteX9" fmla="*/ 362840 w 1404242"/>
              <a:gd name="connsiteY9" fmla="*/ 725679 h 725679"/>
              <a:gd name="connsiteX10" fmla="*/ 0 w 1404242"/>
              <a:gd name="connsiteY10" fmla="*/ 362840 h 72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242" h="725679">
                <a:moveTo>
                  <a:pt x="1404242" y="362839"/>
                </a:moveTo>
                <a:lnTo>
                  <a:pt x="1041402" y="725679"/>
                </a:lnTo>
                <a:lnTo>
                  <a:pt x="1041402" y="544259"/>
                </a:lnTo>
                <a:lnTo>
                  <a:pt x="362839" y="544259"/>
                </a:lnTo>
                <a:lnTo>
                  <a:pt x="362839" y="725679"/>
                </a:lnTo>
                <a:lnTo>
                  <a:pt x="0" y="362839"/>
                </a:lnTo>
                <a:lnTo>
                  <a:pt x="362839" y="0"/>
                </a:lnTo>
                <a:lnTo>
                  <a:pt x="362839" y="181420"/>
                </a:lnTo>
                <a:lnTo>
                  <a:pt x="1041402" y="181420"/>
                </a:lnTo>
                <a:lnTo>
                  <a:pt x="1041402" y="0"/>
                </a:lnTo>
                <a:lnTo>
                  <a:pt x="1404242" y="362839"/>
                </a:lnTo>
                <a:close/>
              </a:path>
            </a:pathLst>
          </a:custGeom>
          <a:solidFill>
            <a:schemeClr val="bg1">
              <a:lumMod val="50000"/>
              <a:lumOff val="50000"/>
            </a:schemeClr>
          </a:solidFill>
          <a:ln w="28575">
            <a:solidFill>
              <a:schemeClr val="tx1"/>
            </a:solidFill>
          </a:ln>
        </p:spPr>
        <p:style>
          <a:lnRef idx="0">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217703" tIns="145136" rIns="1" bIns="145136" numCol="1" spcCol="1270" anchor="ctr" anchorCtr="0">
            <a:noAutofit/>
          </a:bodyPr>
          <a:lstStyle/>
          <a:p>
            <a:pPr lvl="0" algn="ctr" defTabSz="1377950">
              <a:lnSpc>
                <a:spcPct val="90000"/>
              </a:lnSpc>
              <a:spcBef>
                <a:spcPct val="0"/>
              </a:spcBef>
              <a:spcAft>
                <a:spcPct val="35000"/>
              </a:spcAft>
            </a:pPr>
            <a:endParaRPr lang="en-US" sz="3100" kern="1200"/>
          </a:p>
        </p:txBody>
      </p:sp>
      <p:sp>
        <p:nvSpPr>
          <p:cNvPr id="8" name="Freeform 7"/>
          <p:cNvSpPr/>
          <p:nvPr/>
        </p:nvSpPr>
        <p:spPr>
          <a:xfrm>
            <a:off x="4900911" y="4122149"/>
            <a:ext cx="1856469" cy="1285279"/>
          </a:xfrm>
          <a:custGeom>
            <a:avLst/>
            <a:gdLst>
              <a:gd name="connsiteX0" fmla="*/ 0 w 1856469"/>
              <a:gd name="connsiteY0" fmla="*/ 642640 h 1285279"/>
              <a:gd name="connsiteX1" fmla="*/ 928235 w 1856469"/>
              <a:gd name="connsiteY1" fmla="*/ 0 h 1285279"/>
              <a:gd name="connsiteX2" fmla="*/ 1856470 w 1856469"/>
              <a:gd name="connsiteY2" fmla="*/ 642640 h 1285279"/>
              <a:gd name="connsiteX3" fmla="*/ 928235 w 1856469"/>
              <a:gd name="connsiteY3" fmla="*/ 1285280 h 1285279"/>
              <a:gd name="connsiteX4" fmla="*/ 0 w 1856469"/>
              <a:gd name="connsiteY4" fmla="*/ 642640 h 1285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6469" h="1285279">
                <a:moveTo>
                  <a:pt x="0" y="642640"/>
                </a:moveTo>
                <a:cubicBezTo>
                  <a:pt x="0" y="287720"/>
                  <a:pt x="415585" y="0"/>
                  <a:pt x="928235" y="0"/>
                </a:cubicBezTo>
                <a:cubicBezTo>
                  <a:pt x="1440885" y="0"/>
                  <a:pt x="1856470" y="287720"/>
                  <a:pt x="1856470" y="642640"/>
                </a:cubicBezTo>
                <a:cubicBezTo>
                  <a:pt x="1856470" y="997560"/>
                  <a:pt x="1440885" y="1285280"/>
                  <a:pt x="928235" y="1285280"/>
                </a:cubicBezTo>
                <a:cubicBezTo>
                  <a:pt x="415585" y="1285280"/>
                  <a:pt x="0" y="997560"/>
                  <a:pt x="0" y="642640"/>
                </a:cubicBezTo>
                <a:close/>
              </a:path>
            </a:pathLst>
          </a:custGeom>
          <a:solidFill>
            <a:schemeClr val="accent5">
              <a:lumMod val="75000"/>
            </a:schemeClr>
          </a:solidFill>
          <a:ln w="28575">
            <a:solidFill>
              <a:schemeClr val="tx1"/>
            </a:solidFill>
          </a:ln>
        </p:spPr>
        <p:style>
          <a:lnRef idx="2">
            <a:scrgbClr r="0" g="0" b="0"/>
          </a:lnRef>
          <a:fillRef idx="1">
            <a:scrgbClr r="0" g="0" b="0"/>
          </a:fillRef>
          <a:effectRef idx="0">
            <a:schemeClr val="accent5">
              <a:hueOff val="1178392"/>
              <a:satOff val="-5635"/>
              <a:lumOff val="6177"/>
              <a:alphaOff val="0"/>
            </a:schemeClr>
          </a:effectRef>
          <a:fontRef idx="minor">
            <a:schemeClr val="lt1"/>
          </a:fontRef>
        </p:style>
        <p:txBody>
          <a:bodyPr spcFirstLastPara="0" vert="horz" wrap="square" lIns="294734" tIns="211085" rIns="294734" bIns="211085" numCol="1" spcCol="1270" anchor="ctr" anchorCtr="0">
            <a:noAutofit/>
          </a:bodyPr>
          <a:lstStyle/>
          <a:p>
            <a:pPr lvl="0" algn="ctr" defTabSz="800100">
              <a:lnSpc>
                <a:spcPct val="90000"/>
              </a:lnSpc>
              <a:spcBef>
                <a:spcPct val="0"/>
              </a:spcBef>
              <a:spcAft>
                <a:spcPct val="35000"/>
              </a:spcAft>
            </a:pPr>
            <a:r>
              <a:rPr lang="en-US" sz="1800" kern="1200" dirty="0" smtClean="0">
                <a:latin typeface="Calibri" panose="020F0502020204030204" pitchFamily="34" charset="0"/>
              </a:rPr>
              <a:t>Student Learning</a:t>
            </a:r>
            <a:endParaRPr lang="en-US" sz="1800" kern="1200" dirty="0">
              <a:latin typeface="Calibri" panose="020F0502020204030204" pitchFamily="34" charset="0"/>
            </a:endParaRPr>
          </a:p>
        </p:txBody>
      </p:sp>
      <p:sp>
        <p:nvSpPr>
          <p:cNvPr id="9" name="Freeform 8"/>
          <p:cNvSpPr/>
          <p:nvPr/>
        </p:nvSpPr>
        <p:spPr>
          <a:xfrm flipH="1">
            <a:off x="5106393" y="1979790"/>
            <a:ext cx="1379023" cy="725680"/>
          </a:xfrm>
          <a:custGeom>
            <a:avLst/>
            <a:gdLst>
              <a:gd name="connsiteX0" fmla="*/ 0 w 1379022"/>
              <a:gd name="connsiteY0" fmla="*/ 362840 h 725679"/>
              <a:gd name="connsiteX1" fmla="*/ 362840 w 1379022"/>
              <a:gd name="connsiteY1" fmla="*/ 0 h 725679"/>
              <a:gd name="connsiteX2" fmla="*/ 362840 w 1379022"/>
              <a:gd name="connsiteY2" fmla="*/ 181420 h 725679"/>
              <a:gd name="connsiteX3" fmla="*/ 1016183 w 1379022"/>
              <a:gd name="connsiteY3" fmla="*/ 181420 h 725679"/>
              <a:gd name="connsiteX4" fmla="*/ 1016183 w 1379022"/>
              <a:gd name="connsiteY4" fmla="*/ 0 h 725679"/>
              <a:gd name="connsiteX5" fmla="*/ 1379022 w 1379022"/>
              <a:gd name="connsiteY5" fmla="*/ 362840 h 725679"/>
              <a:gd name="connsiteX6" fmla="*/ 1016183 w 1379022"/>
              <a:gd name="connsiteY6" fmla="*/ 725679 h 725679"/>
              <a:gd name="connsiteX7" fmla="*/ 1016183 w 1379022"/>
              <a:gd name="connsiteY7" fmla="*/ 544259 h 725679"/>
              <a:gd name="connsiteX8" fmla="*/ 362840 w 1379022"/>
              <a:gd name="connsiteY8" fmla="*/ 544259 h 725679"/>
              <a:gd name="connsiteX9" fmla="*/ 362840 w 1379022"/>
              <a:gd name="connsiteY9" fmla="*/ 725679 h 725679"/>
              <a:gd name="connsiteX10" fmla="*/ 0 w 1379022"/>
              <a:gd name="connsiteY10" fmla="*/ 362840 h 72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9022" h="725679">
                <a:moveTo>
                  <a:pt x="1379022" y="362839"/>
                </a:moveTo>
                <a:lnTo>
                  <a:pt x="1016182" y="725679"/>
                </a:lnTo>
                <a:lnTo>
                  <a:pt x="1016182" y="544259"/>
                </a:lnTo>
                <a:lnTo>
                  <a:pt x="362839" y="544259"/>
                </a:lnTo>
                <a:lnTo>
                  <a:pt x="362839" y="725679"/>
                </a:lnTo>
                <a:lnTo>
                  <a:pt x="0" y="362839"/>
                </a:lnTo>
                <a:lnTo>
                  <a:pt x="362839" y="0"/>
                </a:lnTo>
                <a:lnTo>
                  <a:pt x="362839" y="181420"/>
                </a:lnTo>
                <a:lnTo>
                  <a:pt x="1016182" y="181420"/>
                </a:lnTo>
                <a:lnTo>
                  <a:pt x="1016182" y="0"/>
                </a:lnTo>
                <a:lnTo>
                  <a:pt x="1379022" y="362839"/>
                </a:lnTo>
                <a:close/>
              </a:path>
            </a:pathLst>
          </a:custGeom>
          <a:solidFill>
            <a:schemeClr val="bg1">
              <a:lumMod val="50000"/>
              <a:lumOff val="50000"/>
            </a:schemeClr>
          </a:solidFill>
          <a:ln w="28575">
            <a:solidFill>
              <a:schemeClr val="tx1"/>
            </a:solidFill>
          </a:ln>
        </p:spPr>
        <p:style>
          <a:lnRef idx="0">
            <a:scrgbClr r="0" g="0" b="0"/>
          </a:lnRef>
          <a:fillRef idx="1">
            <a:scrgbClr r="0" g="0" b="0"/>
          </a:fillRef>
          <a:effectRef idx="0">
            <a:schemeClr val="accent5">
              <a:hueOff val="1178392"/>
              <a:satOff val="-5635"/>
              <a:lumOff val="6177"/>
              <a:alphaOff val="0"/>
            </a:schemeClr>
          </a:effectRef>
          <a:fontRef idx="minor">
            <a:schemeClr val="lt1"/>
          </a:fontRef>
        </p:style>
        <p:txBody>
          <a:bodyPr spcFirstLastPara="0" vert="horz" wrap="square" lIns="0" tIns="145136" rIns="217705" bIns="145137" numCol="1" spcCol="1270" anchor="ctr" anchorCtr="0">
            <a:noAutofit/>
          </a:bodyPr>
          <a:lstStyle/>
          <a:p>
            <a:pPr lvl="0" algn="ctr" defTabSz="1377950">
              <a:lnSpc>
                <a:spcPct val="90000"/>
              </a:lnSpc>
              <a:spcBef>
                <a:spcPct val="0"/>
              </a:spcBef>
              <a:spcAft>
                <a:spcPct val="35000"/>
              </a:spcAft>
            </a:pPr>
            <a:endParaRPr lang="en-US" sz="3100" kern="1200"/>
          </a:p>
        </p:txBody>
      </p:sp>
      <p:sp>
        <p:nvSpPr>
          <p:cNvPr id="10" name="Freeform 9"/>
          <p:cNvSpPr/>
          <p:nvPr/>
        </p:nvSpPr>
        <p:spPr>
          <a:xfrm>
            <a:off x="2955426" y="1713470"/>
            <a:ext cx="1856469" cy="1285279"/>
          </a:xfrm>
          <a:custGeom>
            <a:avLst/>
            <a:gdLst>
              <a:gd name="connsiteX0" fmla="*/ 0 w 1856469"/>
              <a:gd name="connsiteY0" fmla="*/ 642640 h 1285279"/>
              <a:gd name="connsiteX1" fmla="*/ 928235 w 1856469"/>
              <a:gd name="connsiteY1" fmla="*/ 0 h 1285279"/>
              <a:gd name="connsiteX2" fmla="*/ 1856470 w 1856469"/>
              <a:gd name="connsiteY2" fmla="*/ 642640 h 1285279"/>
              <a:gd name="connsiteX3" fmla="*/ 928235 w 1856469"/>
              <a:gd name="connsiteY3" fmla="*/ 1285280 h 1285279"/>
              <a:gd name="connsiteX4" fmla="*/ 0 w 1856469"/>
              <a:gd name="connsiteY4" fmla="*/ 642640 h 1285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6469" h="1285279">
                <a:moveTo>
                  <a:pt x="0" y="642640"/>
                </a:moveTo>
                <a:cubicBezTo>
                  <a:pt x="0" y="287720"/>
                  <a:pt x="415585" y="0"/>
                  <a:pt x="928235" y="0"/>
                </a:cubicBezTo>
                <a:cubicBezTo>
                  <a:pt x="1440885" y="0"/>
                  <a:pt x="1856470" y="287720"/>
                  <a:pt x="1856470" y="642640"/>
                </a:cubicBezTo>
                <a:cubicBezTo>
                  <a:pt x="1856470" y="997560"/>
                  <a:pt x="1440885" y="1285280"/>
                  <a:pt x="928235" y="1285280"/>
                </a:cubicBezTo>
                <a:cubicBezTo>
                  <a:pt x="415585" y="1285280"/>
                  <a:pt x="0" y="997560"/>
                  <a:pt x="0" y="642640"/>
                </a:cubicBezTo>
                <a:close/>
              </a:path>
            </a:pathLst>
          </a:custGeom>
          <a:solidFill>
            <a:srgbClr val="C00000"/>
          </a:solidFill>
          <a:ln w="28575">
            <a:solidFill>
              <a:schemeClr val="tx1"/>
            </a:solidFill>
          </a:ln>
        </p:spPr>
        <p:style>
          <a:lnRef idx="2">
            <a:scrgbClr r="0" g="0" b="0"/>
          </a:lnRef>
          <a:fillRef idx="1">
            <a:scrgbClr r="0" g="0" b="0"/>
          </a:fillRef>
          <a:effectRef idx="0">
            <a:schemeClr val="accent5">
              <a:hueOff val="2356783"/>
              <a:satOff val="-11270"/>
              <a:lumOff val="12353"/>
              <a:alphaOff val="0"/>
            </a:schemeClr>
          </a:effectRef>
          <a:fontRef idx="minor">
            <a:schemeClr val="lt1"/>
          </a:fontRef>
        </p:style>
        <p:txBody>
          <a:bodyPr spcFirstLastPara="0" vert="horz" wrap="square" lIns="294734" tIns="211085" rIns="294734" bIns="211085" numCol="1" spcCol="1270" anchor="ctr" anchorCtr="0">
            <a:noAutofit/>
          </a:bodyPr>
          <a:lstStyle/>
          <a:p>
            <a:pPr lvl="0" algn="ctr" defTabSz="800100">
              <a:lnSpc>
                <a:spcPct val="90000"/>
              </a:lnSpc>
              <a:spcBef>
                <a:spcPct val="0"/>
              </a:spcBef>
              <a:spcAft>
                <a:spcPct val="35000"/>
              </a:spcAft>
            </a:pPr>
            <a:r>
              <a:rPr lang="en-US" sz="1800" kern="1200" dirty="0" smtClean="0">
                <a:latin typeface="Calibri" panose="020F0502020204030204" pitchFamily="34" charset="0"/>
              </a:rPr>
              <a:t>Adult Performance</a:t>
            </a:r>
            <a:endParaRPr lang="en-US" sz="1800" kern="1200" dirty="0">
              <a:latin typeface="Calibri" panose="020F0502020204030204" pitchFamily="34" charset="0"/>
            </a:endParaRPr>
          </a:p>
        </p:txBody>
      </p:sp>
      <p:sp>
        <p:nvSpPr>
          <p:cNvPr id="11" name="Freeform 10"/>
          <p:cNvSpPr/>
          <p:nvPr/>
        </p:nvSpPr>
        <p:spPr>
          <a:xfrm rot="18609305">
            <a:off x="6209496" y="3313995"/>
            <a:ext cx="1362557" cy="725679"/>
          </a:xfrm>
          <a:custGeom>
            <a:avLst/>
            <a:gdLst>
              <a:gd name="connsiteX0" fmla="*/ 0 w 1362557"/>
              <a:gd name="connsiteY0" fmla="*/ 362840 h 725679"/>
              <a:gd name="connsiteX1" fmla="*/ 362840 w 1362557"/>
              <a:gd name="connsiteY1" fmla="*/ 0 h 725679"/>
              <a:gd name="connsiteX2" fmla="*/ 362840 w 1362557"/>
              <a:gd name="connsiteY2" fmla="*/ 181420 h 725679"/>
              <a:gd name="connsiteX3" fmla="*/ 999718 w 1362557"/>
              <a:gd name="connsiteY3" fmla="*/ 181420 h 725679"/>
              <a:gd name="connsiteX4" fmla="*/ 999718 w 1362557"/>
              <a:gd name="connsiteY4" fmla="*/ 0 h 725679"/>
              <a:gd name="connsiteX5" fmla="*/ 1362557 w 1362557"/>
              <a:gd name="connsiteY5" fmla="*/ 362840 h 725679"/>
              <a:gd name="connsiteX6" fmla="*/ 999718 w 1362557"/>
              <a:gd name="connsiteY6" fmla="*/ 725679 h 725679"/>
              <a:gd name="connsiteX7" fmla="*/ 999718 w 1362557"/>
              <a:gd name="connsiteY7" fmla="*/ 544259 h 725679"/>
              <a:gd name="connsiteX8" fmla="*/ 362840 w 1362557"/>
              <a:gd name="connsiteY8" fmla="*/ 544259 h 725679"/>
              <a:gd name="connsiteX9" fmla="*/ 362840 w 1362557"/>
              <a:gd name="connsiteY9" fmla="*/ 725679 h 725679"/>
              <a:gd name="connsiteX10" fmla="*/ 0 w 1362557"/>
              <a:gd name="connsiteY10" fmla="*/ 362840 h 72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557" h="725679">
                <a:moveTo>
                  <a:pt x="0" y="362840"/>
                </a:moveTo>
                <a:lnTo>
                  <a:pt x="362840" y="0"/>
                </a:lnTo>
                <a:lnTo>
                  <a:pt x="362840" y="181420"/>
                </a:lnTo>
                <a:lnTo>
                  <a:pt x="999718" y="181420"/>
                </a:lnTo>
                <a:lnTo>
                  <a:pt x="999718" y="0"/>
                </a:lnTo>
                <a:lnTo>
                  <a:pt x="1362557" y="362840"/>
                </a:lnTo>
                <a:lnTo>
                  <a:pt x="999718" y="725679"/>
                </a:lnTo>
                <a:lnTo>
                  <a:pt x="999718" y="544259"/>
                </a:lnTo>
                <a:lnTo>
                  <a:pt x="362840" y="544259"/>
                </a:lnTo>
                <a:lnTo>
                  <a:pt x="362840" y="725679"/>
                </a:lnTo>
                <a:lnTo>
                  <a:pt x="0" y="362840"/>
                </a:lnTo>
                <a:close/>
              </a:path>
            </a:pathLst>
          </a:custGeom>
          <a:solidFill>
            <a:schemeClr val="bg1">
              <a:lumMod val="50000"/>
              <a:lumOff val="50000"/>
            </a:schemeClr>
          </a:solidFill>
          <a:ln w="28575">
            <a:solidFill>
              <a:schemeClr val="tx1"/>
            </a:solidFill>
          </a:ln>
        </p:spPr>
        <p:style>
          <a:lnRef idx="0">
            <a:scrgbClr r="0" g="0" b="0"/>
          </a:lnRef>
          <a:fillRef idx="1">
            <a:scrgbClr r="0" g="0" b="0"/>
          </a:fillRef>
          <a:effectRef idx="0">
            <a:schemeClr val="accent5">
              <a:hueOff val="2356783"/>
              <a:satOff val="-11270"/>
              <a:lumOff val="12353"/>
              <a:alphaOff val="0"/>
            </a:schemeClr>
          </a:effectRef>
          <a:fontRef idx="minor">
            <a:schemeClr val="lt1"/>
          </a:fontRef>
        </p:style>
        <p:txBody>
          <a:bodyPr spcFirstLastPara="0" vert="horz" wrap="square" lIns="-1" tIns="145136" rIns="217704" bIns="145135" numCol="1" spcCol="1270" anchor="ctr" anchorCtr="0">
            <a:noAutofit/>
          </a:bodyPr>
          <a:lstStyle/>
          <a:p>
            <a:pPr lvl="0" algn="ctr" defTabSz="1377950">
              <a:lnSpc>
                <a:spcPct val="90000"/>
              </a:lnSpc>
              <a:spcBef>
                <a:spcPct val="0"/>
              </a:spcBef>
              <a:spcAft>
                <a:spcPct val="35000"/>
              </a:spcAft>
            </a:pPr>
            <a:endParaRPr lang="en-US" sz="3100" kern="1200"/>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9268781"/>
      </p:ext>
    </p:extLst>
  </p:cSld>
  <p:clrMapOvr>
    <a:masterClrMapping/>
  </p:clrMapOvr>
  <mc:AlternateContent xmlns:mc="http://schemas.openxmlformats.org/markup-compatibility/2006" xmlns:p14="http://schemas.microsoft.com/office/powerpoint/2010/main">
    <mc:Choice Requires="p14">
      <p:transition spd="med" p14:dur="700" advTm="37226">
        <p:fade/>
      </p:transition>
    </mc:Choice>
    <mc:Fallback xmlns="">
      <p:transition spd="med" advTm="372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0-#ppt_w/2"/>
                                          </p:val>
                                        </p:tav>
                                        <p:tav tm="100000">
                                          <p:val>
                                            <p:strVal val="#ppt_x"/>
                                          </p:val>
                                        </p:tav>
                                      </p:tavLst>
                                    </p:anim>
                                    <p:anim calcmode="lin" valueType="num">
                                      <p:cBhvr additive="base">
                                        <p:cTn id="1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1+#ppt_w/2"/>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13"/>
                </p:tgtEl>
              </p:cMediaNode>
            </p:audio>
          </p:childTnLst>
        </p:cTn>
      </p:par>
    </p:tnLst>
    <p:bldLst>
      <p:bldP spid="5" grpId="0" animBg="1"/>
      <p:bldP spid="4" grpId="0" animBg="1"/>
      <p:bldP spid="7" grpId="0" animBg="1"/>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rgbClr val="C00000"/>
                </a:solidFill>
              </a:rPr>
              <a:t>Reflection &amp; Discussion</a:t>
            </a:r>
            <a:endParaRPr lang="en-US" sz="4400" dirty="0">
              <a:solidFill>
                <a:srgbClr val="C00000"/>
              </a:solidFill>
            </a:endParaRPr>
          </a:p>
        </p:txBody>
      </p:sp>
      <p:sp>
        <p:nvSpPr>
          <p:cNvPr id="3" name="Content Placeholder 2"/>
          <p:cNvSpPr>
            <a:spLocks noGrp="1"/>
          </p:cNvSpPr>
          <p:nvPr>
            <p:ph idx="1"/>
          </p:nvPr>
        </p:nvSpPr>
        <p:spPr>
          <a:xfrm>
            <a:off x="685800" y="1600200"/>
            <a:ext cx="10439400" cy="3276600"/>
          </a:xfrm>
        </p:spPr>
        <p:txBody>
          <a:bodyPr>
            <a:normAutofit/>
          </a:bodyPr>
          <a:lstStyle/>
          <a:p>
            <a:pPr marL="0" indent="0">
              <a:buNone/>
            </a:pPr>
            <a:r>
              <a:rPr lang="en-US" sz="3200" b="1" dirty="0">
                <a:solidFill>
                  <a:srgbClr val="0F496F"/>
                </a:solidFill>
              </a:rPr>
              <a:t>Putting Faces on the </a:t>
            </a:r>
            <a:r>
              <a:rPr lang="en-US" sz="3200" b="1" dirty="0" smtClean="0">
                <a:solidFill>
                  <a:srgbClr val="0F496F"/>
                </a:solidFill>
              </a:rPr>
              <a:t>Process</a:t>
            </a:r>
            <a:endParaRPr lang="en-US" sz="3200" dirty="0">
              <a:solidFill>
                <a:srgbClr val="0F496F"/>
              </a:solidFill>
            </a:endParaRPr>
          </a:p>
          <a:p>
            <a:pPr>
              <a:buClrTx/>
              <a:buFont typeface="Wingdings" panose="05000000000000000000" pitchFamily="2" charset="2"/>
              <a:buChar char="§"/>
            </a:pPr>
            <a:r>
              <a:rPr lang="en-US" sz="3200" dirty="0" smtClean="0">
                <a:solidFill>
                  <a:srgbClr val="0F496F"/>
                </a:solidFill>
              </a:rPr>
              <a:t>Who do you turn to for help in getting better at what you do—your professional practice?</a:t>
            </a:r>
          </a:p>
          <a:p>
            <a:pPr>
              <a:buClrTx/>
              <a:buFont typeface="Wingdings" panose="05000000000000000000" pitchFamily="2" charset="2"/>
              <a:buChar char="§"/>
            </a:pPr>
            <a:r>
              <a:rPr lang="en-US" sz="3200" dirty="0" smtClean="0">
                <a:solidFill>
                  <a:srgbClr val="0F496F"/>
                </a:solidFill>
              </a:rPr>
              <a:t>How does that person help?</a:t>
            </a:r>
            <a:endParaRPr lang="en-US" sz="3200" dirty="0">
              <a:solidFill>
                <a:srgbClr val="0F496F"/>
              </a:solidFill>
            </a:endParaRPr>
          </a:p>
        </p:txBody>
      </p:sp>
      <p:sp>
        <p:nvSpPr>
          <p:cNvPr id="5" name="TextBox 4"/>
          <p:cNvSpPr txBox="1"/>
          <p:nvPr/>
        </p:nvSpPr>
        <p:spPr>
          <a:xfrm>
            <a:off x="7543800" y="6096000"/>
            <a:ext cx="3581400" cy="381000"/>
          </a:xfrm>
          <a:prstGeom prst="rect">
            <a:avLst/>
          </a:prstGeom>
          <a:noFill/>
        </p:spPr>
        <p:txBody>
          <a:bodyPr wrap="square" rtlCol="0">
            <a:spAutoFit/>
          </a:bodyPr>
          <a:lstStyle/>
          <a:p>
            <a:r>
              <a:rPr lang="en-US" dirty="0" smtClean="0">
                <a:solidFill>
                  <a:schemeClr val="bg2"/>
                </a:solidFill>
              </a:rPr>
              <a:t>Click to restart after activity</a:t>
            </a:r>
            <a:endParaRPr lang="en-US" dirty="0">
              <a:solidFill>
                <a:schemeClr val="bg2"/>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5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143000"/>
          </a:xfrm>
        </p:spPr>
        <p:txBody>
          <a:bodyPr>
            <a:normAutofit/>
          </a:bodyPr>
          <a:lstStyle/>
          <a:p>
            <a:r>
              <a:rPr lang="en-US" sz="4400" dirty="0" smtClean="0">
                <a:solidFill>
                  <a:srgbClr val="C00000"/>
                </a:solidFill>
              </a:rPr>
              <a:t>Learning Together</a:t>
            </a:r>
            <a:endParaRPr lang="en-US" sz="4400" dirty="0">
              <a:solidFill>
                <a:srgbClr val="C00000"/>
              </a:solidFill>
            </a:endParaRPr>
          </a:p>
        </p:txBody>
      </p:sp>
      <p:sp>
        <p:nvSpPr>
          <p:cNvPr id="3" name="Content Placeholder 2"/>
          <p:cNvSpPr>
            <a:spLocks noGrp="1"/>
          </p:cNvSpPr>
          <p:nvPr>
            <p:ph idx="1"/>
          </p:nvPr>
        </p:nvSpPr>
        <p:spPr>
          <a:xfrm>
            <a:off x="609600" y="1219200"/>
            <a:ext cx="10210800" cy="4953000"/>
          </a:xfrm>
        </p:spPr>
        <p:txBody>
          <a:bodyPr>
            <a:noAutofit/>
          </a:bodyPr>
          <a:lstStyle/>
          <a:p>
            <a:pPr marL="0" indent="0">
              <a:spcBef>
                <a:spcPts val="600"/>
              </a:spcBef>
              <a:spcAft>
                <a:spcPts val="1200"/>
              </a:spcAft>
              <a:buClrTx/>
              <a:buNone/>
            </a:pPr>
            <a:r>
              <a:rPr lang="en-US" sz="3200" dirty="0" smtClean="0"/>
              <a:t>In </a:t>
            </a:r>
            <a:r>
              <a:rPr lang="en-US" sz="3200" dirty="0"/>
              <a:t>this </a:t>
            </a:r>
            <a:r>
              <a:rPr lang="en-US" sz="3200" dirty="0" smtClean="0"/>
              <a:t>module, we will. </a:t>
            </a:r>
            <a:r>
              <a:rPr lang="en-US" sz="3200" dirty="0"/>
              <a:t>. </a:t>
            </a:r>
            <a:r>
              <a:rPr lang="en-US" sz="3200" dirty="0" smtClean="0"/>
              <a:t>.</a:t>
            </a:r>
            <a:endParaRPr lang="en-US" sz="3200" dirty="0"/>
          </a:p>
          <a:p>
            <a:pPr marL="228600" indent="-365760">
              <a:spcBef>
                <a:spcPts val="600"/>
              </a:spcBef>
              <a:spcAft>
                <a:spcPts val="1200"/>
              </a:spcAft>
              <a:buClrTx/>
              <a:buAutoNum type="arabicPeriod"/>
            </a:pPr>
            <a:r>
              <a:rPr lang="en-US" sz="3200" dirty="0" smtClean="0">
                <a:solidFill>
                  <a:srgbClr val="0F496F"/>
                </a:solidFill>
              </a:rPr>
              <a:t>Reconsider </a:t>
            </a:r>
            <a:r>
              <a:rPr lang="en-US" sz="3200" dirty="0">
                <a:solidFill>
                  <a:srgbClr val="0F496F"/>
                </a:solidFill>
              </a:rPr>
              <a:t>the place we hold in the lives of students</a:t>
            </a:r>
            <a:r>
              <a:rPr lang="en-US" sz="3200" dirty="0" smtClean="0">
                <a:solidFill>
                  <a:srgbClr val="0F496F"/>
                </a:solidFill>
              </a:rPr>
              <a:t>.</a:t>
            </a:r>
            <a:endParaRPr lang="en-US" sz="3200" dirty="0">
              <a:solidFill>
                <a:srgbClr val="0F496F"/>
              </a:solidFill>
            </a:endParaRPr>
          </a:p>
          <a:p>
            <a:pPr marL="228600" indent="-365760">
              <a:spcBef>
                <a:spcPts val="600"/>
              </a:spcBef>
              <a:spcAft>
                <a:spcPts val="1200"/>
              </a:spcAft>
              <a:buClrTx/>
              <a:buFontTx/>
              <a:buAutoNum type="arabicPeriod"/>
              <a:defRPr/>
            </a:pPr>
            <a:r>
              <a:rPr lang="en-US" sz="3200" dirty="0" smtClean="0">
                <a:solidFill>
                  <a:srgbClr val="0F496F"/>
                </a:solidFill>
              </a:rPr>
              <a:t>Reconnect </a:t>
            </a:r>
            <a:r>
              <a:rPr lang="en-US" sz="3200" dirty="0">
                <a:solidFill>
                  <a:srgbClr val="0F496F"/>
                </a:solidFill>
              </a:rPr>
              <a:t>with the reasons we </a:t>
            </a:r>
            <a:r>
              <a:rPr lang="en-US" sz="3200" dirty="0" smtClean="0">
                <a:solidFill>
                  <a:srgbClr val="0F496F"/>
                </a:solidFill>
              </a:rPr>
              <a:t>are educators.</a:t>
            </a:r>
            <a:endParaRPr lang="en-US" sz="3200" dirty="0">
              <a:solidFill>
                <a:srgbClr val="0F496F"/>
              </a:solidFill>
            </a:endParaRPr>
          </a:p>
          <a:p>
            <a:pPr marL="228600" indent="-365760">
              <a:spcBef>
                <a:spcPts val="600"/>
              </a:spcBef>
              <a:spcAft>
                <a:spcPts val="1200"/>
              </a:spcAft>
              <a:buClrTx/>
              <a:buFontTx/>
              <a:buAutoNum type="arabicPeriod"/>
              <a:defRPr/>
            </a:pPr>
            <a:r>
              <a:rPr lang="en-US" sz="3200" dirty="0" smtClean="0">
                <a:solidFill>
                  <a:srgbClr val="0F496F"/>
                </a:solidFill>
              </a:rPr>
              <a:t>Examine </a:t>
            </a:r>
            <a:r>
              <a:rPr lang="en-US" sz="3200" dirty="0">
                <a:solidFill>
                  <a:srgbClr val="0F496F"/>
                </a:solidFill>
              </a:rPr>
              <a:t>the importance of </a:t>
            </a:r>
            <a:r>
              <a:rPr lang="en-US" sz="3200" dirty="0" smtClean="0">
                <a:solidFill>
                  <a:srgbClr val="0F496F"/>
                </a:solidFill>
              </a:rPr>
              <a:t>passion, vision, </a:t>
            </a:r>
            <a:r>
              <a:rPr lang="en-US" sz="3200" dirty="0">
                <a:solidFill>
                  <a:srgbClr val="0F496F"/>
                </a:solidFill>
              </a:rPr>
              <a:t>and </a:t>
            </a:r>
            <a:r>
              <a:rPr lang="en-US" sz="3200" dirty="0" smtClean="0">
                <a:solidFill>
                  <a:srgbClr val="0F496F"/>
                </a:solidFill>
              </a:rPr>
              <a:t>detail </a:t>
            </a:r>
            <a:r>
              <a:rPr lang="en-US" sz="3200" dirty="0">
                <a:solidFill>
                  <a:srgbClr val="0F496F"/>
                </a:solidFill>
              </a:rPr>
              <a:t>in </a:t>
            </a:r>
            <a:r>
              <a:rPr lang="en-US" sz="3200" dirty="0" smtClean="0">
                <a:solidFill>
                  <a:srgbClr val="0F496F"/>
                </a:solidFill>
              </a:rPr>
              <a:t>school leadership.</a:t>
            </a:r>
            <a:endParaRPr lang="en-US" sz="3200" dirty="0">
              <a:solidFill>
                <a:srgbClr val="0F496F"/>
              </a:solidFill>
            </a:endParaRPr>
          </a:p>
          <a:p>
            <a:pPr marL="228600" indent="-365760">
              <a:spcBef>
                <a:spcPts val="600"/>
              </a:spcBef>
              <a:spcAft>
                <a:spcPts val="1200"/>
              </a:spcAft>
              <a:buClrTx/>
              <a:buFontTx/>
              <a:buAutoNum type="arabicPeriod"/>
              <a:defRPr/>
            </a:pPr>
            <a:r>
              <a:rPr lang="en-US" sz="3200" dirty="0" smtClean="0"/>
              <a:t>Consider how schools strive to get better.</a:t>
            </a:r>
            <a:endParaRPr lang="en-US" sz="32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39074406"/>
      </p:ext>
    </p:extLst>
  </p:cSld>
  <p:clrMapOvr>
    <a:masterClrMapping/>
  </p:clrMapOvr>
  <mc:AlternateContent xmlns:mc="http://schemas.openxmlformats.org/markup-compatibility/2006" xmlns:p14="http://schemas.microsoft.com/office/powerpoint/2010/main">
    <mc:Choice Requires="p14">
      <p:transition spd="med" p14:dur="700" advTm="22212">
        <p:fade/>
      </p:transition>
    </mc:Choice>
    <mc:Fallback xmlns="">
      <p:transition spd="med" advTm="222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1"/>
            <a:ext cx="8534400" cy="1219200"/>
          </a:xfrm>
        </p:spPr>
        <p:txBody>
          <a:bodyPr>
            <a:normAutofit/>
          </a:bodyPr>
          <a:lstStyle/>
          <a:p>
            <a:r>
              <a:rPr lang="en-US" sz="4400" dirty="0" smtClean="0">
                <a:solidFill>
                  <a:srgbClr val="C00000"/>
                </a:solidFill>
              </a:rPr>
              <a:t>Wrap Up</a:t>
            </a:r>
            <a:endParaRPr lang="en-US" sz="4400" dirty="0">
              <a:solidFill>
                <a:srgbClr val="C00000"/>
              </a:solidFill>
            </a:endParaRPr>
          </a:p>
        </p:txBody>
      </p:sp>
      <p:sp>
        <p:nvSpPr>
          <p:cNvPr id="3" name="Content Placeholder 2"/>
          <p:cNvSpPr>
            <a:spLocks noGrp="1"/>
          </p:cNvSpPr>
          <p:nvPr>
            <p:ph idx="1"/>
          </p:nvPr>
        </p:nvSpPr>
        <p:spPr>
          <a:xfrm>
            <a:off x="381000" y="1600200"/>
            <a:ext cx="8534400" cy="5029200"/>
          </a:xfrm>
        </p:spPr>
        <p:txBody>
          <a:bodyPr>
            <a:noAutofit/>
          </a:bodyPr>
          <a:lstStyle/>
          <a:p>
            <a:pPr>
              <a:spcBef>
                <a:spcPts val="0"/>
              </a:spcBef>
              <a:buClrTx/>
              <a:buFont typeface="Wingdings" panose="05000000000000000000" pitchFamily="2" charset="2"/>
              <a:buChar char="§"/>
            </a:pPr>
            <a:r>
              <a:rPr lang="en-US" sz="2800" dirty="0">
                <a:solidFill>
                  <a:srgbClr val="0F496F"/>
                </a:solidFill>
              </a:rPr>
              <a:t>Doing the right things and doing things right</a:t>
            </a:r>
          </a:p>
          <a:p>
            <a:pPr lvl="1">
              <a:spcBef>
                <a:spcPts val="0"/>
              </a:spcBef>
              <a:buClrTx/>
              <a:buFont typeface="Arial" panose="020B0604020202020204" pitchFamily="34" charset="0"/>
              <a:buChar char="•"/>
            </a:pPr>
            <a:r>
              <a:rPr lang="en-US" sz="2800" dirty="0">
                <a:solidFill>
                  <a:srgbClr val="0F496F"/>
                </a:solidFill>
              </a:rPr>
              <a:t>Effective practice matters </a:t>
            </a:r>
            <a:endParaRPr lang="en-US" sz="2800" dirty="0" smtClean="0">
              <a:solidFill>
                <a:srgbClr val="0F496F"/>
              </a:solidFill>
            </a:endParaRPr>
          </a:p>
          <a:p>
            <a:pPr lvl="1">
              <a:spcBef>
                <a:spcPts val="0"/>
              </a:spcBef>
              <a:buClrTx/>
              <a:buFont typeface="Arial" panose="020B0604020202020204" pitchFamily="34" charset="0"/>
              <a:buChar char="•"/>
            </a:pPr>
            <a:r>
              <a:rPr lang="en-US" sz="2800" dirty="0" smtClean="0">
                <a:solidFill>
                  <a:srgbClr val="0F496F"/>
                </a:solidFill>
              </a:rPr>
              <a:t>Specificity matters – the details</a:t>
            </a:r>
            <a:endParaRPr lang="en-US" sz="2800" u="sng" dirty="0">
              <a:solidFill>
                <a:srgbClr val="0F496F"/>
              </a:solidFill>
            </a:endParaRPr>
          </a:p>
          <a:p>
            <a:pPr lvl="1">
              <a:spcBef>
                <a:spcPts val="0"/>
              </a:spcBef>
              <a:buClrTx/>
              <a:buFont typeface="Arial" panose="020B0604020202020204" pitchFamily="34" charset="0"/>
              <a:buChar char="•"/>
            </a:pPr>
            <a:r>
              <a:rPr lang="en-US" sz="2800" dirty="0">
                <a:solidFill>
                  <a:srgbClr val="0F496F"/>
                </a:solidFill>
              </a:rPr>
              <a:t>Common language and understanding matter </a:t>
            </a:r>
          </a:p>
          <a:p>
            <a:pPr lvl="1">
              <a:spcBef>
                <a:spcPts val="0"/>
              </a:spcBef>
              <a:buClrTx/>
              <a:buFont typeface="Arial" panose="020B0604020202020204" pitchFamily="34" charset="0"/>
              <a:buChar char="•"/>
            </a:pPr>
            <a:r>
              <a:rPr lang="en-US" sz="2800" dirty="0">
                <a:solidFill>
                  <a:srgbClr val="0F496F"/>
                </a:solidFill>
              </a:rPr>
              <a:t>Process matters</a:t>
            </a:r>
          </a:p>
          <a:p>
            <a:pPr lvl="1">
              <a:spcBef>
                <a:spcPts val="0"/>
              </a:spcBef>
              <a:buClrTx/>
              <a:buFont typeface="Arial" panose="020B0604020202020204" pitchFamily="34" charset="0"/>
              <a:buChar char="•"/>
            </a:pPr>
            <a:r>
              <a:rPr lang="en-US" sz="2800" dirty="0" smtClean="0">
                <a:solidFill>
                  <a:srgbClr val="0F496F"/>
                </a:solidFill>
              </a:rPr>
              <a:t>Celebrating success matters</a:t>
            </a:r>
            <a:endParaRPr lang="en-US" sz="2800" dirty="0">
              <a:solidFill>
                <a:srgbClr val="0F496F"/>
              </a:solidFill>
            </a:endParaRPr>
          </a:p>
          <a:p>
            <a:pPr>
              <a:spcBef>
                <a:spcPts val="0"/>
              </a:spcBef>
              <a:buClrTx/>
              <a:buFont typeface="Wingdings" panose="05000000000000000000" pitchFamily="2" charset="2"/>
              <a:buChar char="§"/>
            </a:pPr>
            <a:r>
              <a:rPr lang="en-US" sz="2800" dirty="0" smtClean="0">
                <a:solidFill>
                  <a:srgbClr val="0F496F"/>
                </a:solidFill>
              </a:rPr>
              <a:t>Get </a:t>
            </a:r>
            <a:r>
              <a:rPr lang="en-US" sz="2800" dirty="0">
                <a:solidFill>
                  <a:srgbClr val="0F496F"/>
                </a:solidFill>
              </a:rPr>
              <a:t>better </a:t>
            </a:r>
            <a:r>
              <a:rPr lang="en-US" sz="2800" dirty="0" smtClean="0">
                <a:solidFill>
                  <a:srgbClr val="0F496F"/>
                </a:solidFill>
              </a:rPr>
              <a:t>together with teams</a:t>
            </a:r>
            <a:endParaRPr lang="en-US" sz="2800" dirty="0">
              <a:solidFill>
                <a:srgbClr val="0F496F"/>
              </a:solidFill>
            </a:endParaRPr>
          </a:p>
          <a:p>
            <a:pPr lvl="1">
              <a:spcBef>
                <a:spcPts val="0"/>
              </a:spcBef>
              <a:buClrTx/>
              <a:buFont typeface="Arial" panose="020B0604020202020204" pitchFamily="34" charset="0"/>
              <a:buChar char="•"/>
            </a:pPr>
            <a:r>
              <a:rPr lang="en-US" sz="2800" dirty="0">
                <a:solidFill>
                  <a:srgbClr val="0F496F"/>
                </a:solidFill>
              </a:rPr>
              <a:t>Deep engagement with professional practice</a:t>
            </a:r>
          </a:p>
          <a:p>
            <a:pPr lvl="1">
              <a:spcBef>
                <a:spcPts val="0"/>
              </a:spcBef>
              <a:buClrTx/>
              <a:buFont typeface="Arial" panose="020B0604020202020204" pitchFamily="34" charset="0"/>
              <a:buChar char="•"/>
            </a:pPr>
            <a:r>
              <a:rPr lang="en-US" sz="2800" dirty="0">
                <a:solidFill>
                  <a:srgbClr val="0F496F"/>
                </a:solidFill>
              </a:rPr>
              <a:t>Magnify each person’s experience and expertise</a:t>
            </a:r>
          </a:p>
          <a:p>
            <a:pPr>
              <a:buClrTx/>
              <a:buFont typeface="Wingdings" panose="05000000000000000000" pitchFamily="2" charset="2"/>
              <a:buChar char="§"/>
            </a:pPr>
            <a:endParaRPr lang="en-US" sz="2400" dirty="0">
              <a:solidFill>
                <a:srgbClr val="0F496F"/>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1281752"/>
      </p:ext>
    </p:extLst>
  </p:cSld>
  <p:clrMapOvr>
    <a:masterClrMapping/>
  </p:clrMapOvr>
  <p:transition spd="slow" advTm="3129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166" y="304800"/>
            <a:ext cx="8534400" cy="1507067"/>
          </a:xfrm>
        </p:spPr>
        <p:txBody>
          <a:bodyPr>
            <a:normAutofit/>
          </a:bodyPr>
          <a:lstStyle/>
          <a:p>
            <a:r>
              <a:rPr lang="en-US" sz="4400" dirty="0" smtClean="0">
                <a:solidFill>
                  <a:srgbClr val="C00000"/>
                </a:solidFill>
              </a:rPr>
              <a:t>What We Learned Together</a:t>
            </a:r>
            <a:endParaRPr lang="en-US" sz="4400" dirty="0">
              <a:solidFill>
                <a:srgbClr val="C00000"/>
              </a:solidFill>
            </a:endParaRPr>
          </a:p>
        </p:txBody>
      </p:sp>
      <p:sp>
        <p:nvSpPr>
          <p:cNvPr id="3" name="Content Placeholder 2"/>
          <p:cNvSpPr>
            <a:spLocks noGrp="1"/>
          </p:cNvSpPr>
          <p:nvPr>
            <p:ph idx="1"/>
          </p:nvPr>
        </p:nvSpPr>
        <p:spPr>
          <a:xfrm>
            <a:off x="609600" y="1905000"/>
            <a:ext cx="11582400" cy="3886200"/>
          </a:xfrm>
        </p:spPr>
        <p:txBody>
          <a:bodyPr>
            <a:normAutofit/>
          </a:bodyPr>
          <a:lstStyle/>
          <a:p>
            <a:pPr marL="457200" indent="-457200">
              <a:spcBef>
                <a:spcPts val="600"/>
              </a:spcBef>
              <a:spcAft>
                <a:spcPts val="1200"/>
              </a:spcAft>
              <a:buClrTx/>
              <a:buFont typeface="+mj-lt"/>
              <a:buAutoNum type="arabicPeriod"/>
            </a:pPr>
            <a:r>
              <a:rPr lang="en-US" sz="3200" dirty="0" smtClean="0"/>
              <a:t>Did we reconsider </a:t>
            </a:r>
            <a:r>
              <a:rPr lang="en-US" sz="3200" dirty="0"/>
              <a:t>the place we hold in the lives of </a:t>
            </a:r>
            <a:r>
              <a:rPr lang="en-US" sz="3200" dirty="0" smtClean="0"/>
              <a:t>students?</a:t>
            </a:r>
            <a:endParaRPr lang="en-US" sz="3200" dirty="0"/>
          </a:p>
          <a:p>
            <a:pPr marL="457200" indent="-457200">
              <a:spcBef>
                <a:spcPts val="600"/>
              </a:spcBef>
              <a:spcAft>
                <a:spcPts val="1200"/>
              </a:spcAft>
              <a:buClrTx/>
              <a:buFont typeface="+mj-lt"/>
              <a:buAutoNum type="arabicPeriod"/>
              <a:defRPr/>
            </a:pPr>
            <a:r>
              <a:rPr lang="en-US" sz="3200" dirty="0" smtClean="0"/>
              <a:t>Did we reconnect </a:t>
            </a:r>
            <a:r>
              <a:rPr lang="en-US" sz="3200" dirty="0"/>
              <a:t>with the reasons we are </a:t>
            </a:r>
            <a:r>
              <a:rPr lang="en-US" sz="3200" dirty="0" smtClean="0"/>
              <a:t>educators?</a:t>
            </a:r>
            <a:endParaRPr lang="en-US" sz="3200" dirty="0"/>
          </a:p>
          <a:p>
            <a:pPr marL="457200" indent="-457200">
              <a:spcBef>
                <a:spcPts val="600"/>
              </a:spcBef>
              <a:spcAft>
                <a:spcPts val="1200"/>
              </a:spcAft>
              <a:buClrTx/>
              <a:buFont typeface="+mj-lt"/>
              <a:buAutoNum type="arabicPeriod"/>
              <a:defRPr/>
            </a:pPr>
            <a:r>
              <a:rPr lang="en-US" sz="3200" dirty="0" smtClean="0"/>
              <a:t>Did we examine </a:t>
            </a:r>
            <a:r>
              <a:rPr lang="en-US" sz="3200" dirty="0"/>
              <a:t>the importance of </a:t>
            </a:r>
            <a:r>
              <a:rPr lang="en-US" sz="3200" dirty="0" smtClean="0"/>
              <a:t>passion, vision, </a:t>
            </a:r>
            <a:r>
              <a:rPr lang="en-US" sz="3200" dirty="0"/>
              <a:t>and detail in school </a:t>
            </a:r>
            <a:r>
              <a:rPr lang="en-US" sz="3200" dirty="0" smtClean="0"/>
              <a:t>leadership?</a:t>
            </a:r>
            <a:endParaRPr lang="en-US" sz="3200" dirty="0"/>
          </a:p>
          <a:p>
            <a:pPr marL="457200" indent="-457200">
              <a:spcBef>
                <a:spcPts val="600"/>
              </a:spcBef>
              <a:spcAft>
                <a:spcPts val="1200"/>
              </a:spcAft>
              <a:buClrTx/>
              <a:buFont typeface="+mj-lt"/>
              <a:buAutoNum type="arabicPeriod"/>
              <a:defRPr/>
            </a:pPr>
            <a:r>
              <a:rPr lang="en-US" sz="3200" dirty="0" smtClean="0"/>
              <a:t>Did we consider </a:t>
            </a:r>
            <a:r>
              <a:rPr lang="en-US" sz="3200" dirty="0"/>
              <a:t>how schools strive to get </a:t>
            </a:r>
            <a:r>
              <a:rPr lang="en-US" sz="3200" dirty="0" smtClean="0"/>
              <a:t>better?</a:t>
            </a:r>
            <a:endParaRPr lang="en-US" sz="3200" u="sng" dirty="0"/>
          </a:p>
          <a:p>
            <a:pPr marL="457200" indent="-457200">
              <a:buClrTx/>
              <a:buFont typeface="+mj-lt"/>
              <a:buAutoNum type="arabicPeriod"/>
            </a:pPr>
            <a:endParaRPr lang="en-US" sz="2400" dirty="0"/>
          </a:p>
          <a:p>
            <a:pPr marL="457200" indent="-457200">
              <a:buClrTx/>
              <a:buFont typeface="+mj-lt"/>
              <a:buAutoNum type="arabicPeriod"/>
            </a:pPr>
            <a:endParaRPr lang="en-US" sz="24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2531058"/>
      </p:ext>
    </p:extLst>
  </p:cSld>
  <p:clrMapOvr>
    <a:masterClrMapping/>
  </p:clrMapOvr>
  <mc:AlternateContent xmlns:mc="http://schemas.openxmlformats.org/markup-compatibility/2006" xmlns:p14="http://schemas.microsoft.com/office/powerpoint/2010/main">
    <mc:Choice Requires="p14">
      <p:transition spd="med" p14:dur="700" advTm="13400">
        <p:fade/>
      </p:transition>
    </mc:Choice>
    <mc:Fallback xmlns="">
      <p:transition spd="med" advTm="13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0"/>
            <a:ext cx="8229600" cy="1143000"/>
          </a:xfrm>
        </p:spPr>
        <p:txBody>
          <a:bodyPr>
            <a:normAutofit/>
          </a:bodyPr>
          <a:lstStyle/>
          <a:p>
            <a:r>
              <a:rPr lang="en-US" sz="4400" dirty="0" smtClean="0">
                <a:solidFill>
                  <a:srgbClr val="C00000"/>
                </a:solidFill>
              </a:rPr>
              <a:t>Our Passion</a:t>
            </a:r>
            <a:endParaRPr lang="en-US" sz="4400" dirty="0">
              <a:solidFill>
                <a:srgbClr val="C0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4817264"/>
      </p:ext>
    </p:extLst>
  </p:cSld>
  <p:clrMapOvr>
    <a:masterClrMapping/>
  </p:clrMapOvr>
  <mc:AlternateContent xmlns:mc="http://schemas.openxmlformats.org/markup-compatibility/2006" xmlns:p14="http://schemas.microsoft.com/office/powerpoint/2010/main">
    <mc:Choice Requires="p14">
      <p:transition spd="med" p14:dur="700" advTm="5757">
        <p:fade/>
      </p:transition>
    </mc:Choice>
    <mc:Fallback xmlns="">
      <p:transition spd="med" advTm="57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rgbClr val="C00000"/>
                </a:solidFill>
              </a:rPr>
              <a:t>This is Alaina</a:t>
            </a:r>
            <a:endParaRPr lang="en-US" sz="4400" dirty="0">
              <a:solidFill>
                <a:srgbClr val="C00000"/>
              </a:solidFill>
            </a:endParaRPr>
          </a:p>
        </p:txBody>
      </p:sp>
      <p:pic>
        <p:nvPicPr>
          <p:cNvPr id="4" name="Picture 3" descr="Alai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219200"/>
            <a:ext cx="2819400" cy="4191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1991613"/>
      </p:ext>
    </p:extLst>
  </p:cSld>
  <p:clrMapOvr>
    <a:masterClrMapping/>
  </p:clrMapOvr>
  <mc:AlternateContent xmlns:mc="http://schemas.openxmlformats.org/markup-compatibility/2006" xmlns:p14="http://schemas.microsoft.com/office/powerpoint/2010/main">
    <mc:Choice Requires="p14">
      <p:transition spd="med" p14:dur="700" advTm="15522">
        <p:fade/>
      </p:transition>
    </mc:Choice>
    <mc:Fallback xmlns="">
      <p:transition spd="med" advTm="155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90600"/>
            <a:ext cx="12250882" cy="51435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5681757"/>
      </p:ext>
    </p:extLst>
  </p:cSld>
  <p:clrMapOvr>
    <a:masterClrMapping/>
  </p:clrMapOvr>
  <mc:AlternateContent xmlns:mc="http://schemas.openxmlformats.org/markup-compatibility/2006" xmlns:p14="http://schemas.microsoft.com/office/powerpoint/2010/main">
    <mc:Choice Requires="p14">
      <p:transition spd="med" p14:dur="700" advTm="29591">
        <p:fade/>
      </p:transition>
    </mc:Choice>
    <mc:Fallback xmlns="">
      <p:transition spd="med" advTm="295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rot="759887">
            <a:off x="366486" y="3416925"/>
            <a:ext cx="1621200" cy="2140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459473" y="5591216"/>
            <a:ext cx="8534400" cy="1507067"/>
          </a:xfrm>
        </p:spPr>
        <p:txBody>
          <a:bodyPr>
            <a:normAutofit/>
          </a:bodyPr>
          <a:lstStyle/>
          <a:p>
            <a:r>
              <a:rPr lang="en-US" sz="4400" dirty="0" smtClean="0">
                <a:solidFill>
                  <a:srgbClr val="C00000"/>
                </a:solidFill>
              </a:rPr>
              <a:t>A Student You Know</a:t>
            </a:r>
            <a:endParaRPr lang="en-US" sz="4400" dirty="0">
              <a:solidFill>
                <a:srgbClr val="C00000"/>
              </a:solidFill>
            </a:endParaRPr>
          </a:p>
        </p:txBody>
      </p:sp>
      <p:pic>
        <p:nvPicPr>
          <p:cNvPr id="12" name="Picture 11"/>
          <p:cNvPicPr>
            <a:picLocks noChangeAspect="1"/>
          </p:cNvPicPr>
          <p:nvPr/>
        </p:nvPicPr>
        <p:blipFill>
          <a:blip r:embed="rId6"/>
          <a:stretch>
            <a:fillRect/>
          </a:stretch>
        </p:blipFill>
        <p:spPr>
          <a:xfrm rot="20896269">
            <a:off x="3413985" y="414772"/>
            <a:ext cx="1682723" cy="2274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7"/>
          <a:stretch>
            <a:fillRect/>
          </a:stretch>
        </p:blipFill>
        <p:spPr>
          <a:xfrm rot="862439">
            <a:off x="9340633" y="523857"/>
            <a:ext cx="2156689" cy="2844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6218" y="3781272"/>
            <a:ext cx="4070490" cy="2713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9"/>
          <a:stretch>
            <a:fillRect/>
          </a:stretch>
        </p:blipFill>
        <p:spPr>
          <a:xfrm>
            <a:off x="271671" y="267481"/>
            <a:ext cx="2276475" cy="2714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10"/>
          <a:stretch>
            <a:fillRect/>
          </a:stretch>
        </p:blipFill>
        <p:spPr>
          <a:xfrm>
            <a:off x="2692127" y="3382402"/>
            <a:ext cx="1803874" cy="2416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82492" y="178573"/>
            <a:ext cx="1905000" cy="261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65868" y="3081023"/>
            <a:ext cx="2119727" cy="2319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62600" y="6400800"/>
            <a:ext cx="3779838"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504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rgbClr val="C00000"/>
                </a:solidFill>
              </a:rPr>
              <a:t>Getting Better at What We Do</a:t>
            </a:r>
            <a:endParaRPr lang="en-US" sz="4400" dirty="0">
              <a:solidFill>
                <a:srgbClr val="C00000"/>
              </a:solidFill>
            </a:endParaRPr>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48877167"/>
      </p:ext>
    </p:extLst>
  </p:cSld>
  <p:clrMapOvr>
    <a:masterClrMapping/>
  </p:clrMapOvr>
  <p:transition spd="slow" advTm="2438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rgbClr val="C00000"/>
                </a:solidFill>
              </a:rPr>
              <a:t>Reflection &amp; Discussion</a:t>
            </a:r>
            <a:endParaRPr lang="en-US" sz="4400" dirty="0">
              <a:solidFill>
                <a:srgbClr val="C00000"/>
              </a:solidFill>
            </a:endParaRPr>
          </a:p>
        </p:txBody>
      </p:sp>
      <p:sp>
        <p:nvSpPr>
          <p:cNvPr id="3" name="Content Placeholder 2"/>
          <p:cNvSpPr>
            <a:spLocks noGrp="1"/>
          </p:cNvSpPr>
          <p:nvPr>
            <p:ph idx="1"/>
          </p:nvPr>
        </p:nvSpPr>
        <p:spPr>
          <a:xfrm>
            <a:off x="762000" y="1752600"/>
            <a:ext cx="9220200" cy="4648200"/>
          </a:xfrm>
        </p:spPr>
        <p:txBody>
          <a:bodyPr>
            <a:normAutofit/>
          </a:bodyPr>
          <a:lstStyle/>
          <a:p>
            <a:pPr marL="514350" indent="-514350">
              <a:spcBef>
                <a:spcPts val="600"/>
              </a:spcBef>
              <a:spcAft>
                <a:spcPts val="1200"/>
              </a:spcAft>
              <a:buClrTx/>
              <a:buFont typeface="+mj-lt"/>
              <a:buAutoNum type="arabicPeriod"/>
            </a:pPr>
            <a:r>
              <a:rPr lang="en-US" sz="3200" dirty="0">
                <a:solidFill>
                  <a:srgbClr val="0F496F"/>
                </a:solidFill>
              </a:rPr>
              <a:t>Why did you become an educator</a:t>
            </a:r>
            <a:r>
              <a:rPr lang="en-US" sz="3200" dirty="0" smtClean="0">
                <a:solidFill>
                  <a:srgbClr val="0F496F"/>
                </a:solidFill>
              </a:rPr>
              <a:t>?</a:t>
            </a:r>
          </a:p>
          <a:p>
            <a:pPr lvl="1">
              <a:spcBef>
                <a:spcPts val="600"/>
              </a:spcBef>
              <a:spcAft>
                <a:spcPts val="1200"/>
              </a:spcAft>
              <a:buClrTx/>
            </a:pPr>
            <a:r>
              <a:rPr lang="en-US" sz="3200" dirty="0" smtClean="0">
                <a:solidFill>
                  <a:srgbClr val="0F496F"/>
                </a:solidFill>
              </a:rPr>
              <a:t>Remember when you made the decision? Why?</a:t>
            </a:r>
            <a:endParaRPr lang="en-US" sz="3200" dirty="0">
              <a:solidFill>
                <a:srgbClr val="0F496F"/>
              </a:solidFill>
            </a:endParaRPr>
          </a:p>
          <a:p>
            <a:pPr marL="514350" indent="-514350">
              <a:spcBef>
                <a:spcPts val="600"/>
              </a:spcBef>
              <a:spcAft>
                <a:spcPts val="1200"/>
              </a:spcAft>
              <a:buClrTx/>
              <a:buFont typeface="+mj-lt"/>
              <a:buAutoNum type="arabicPeriod"/>
            </a:pPr>
            <a:r>
              <a:rPr lang="en-US" sz="3200" dirty="0">
                <a:solidFill>
                  <a:srgbClr val="0F496F"/>
                </a:solidFill>
              </a:rPr>
              <a:t>Who inspired you to become an educator</a:t>
            </a:r>
            <a:r>
              <a:rPr lang="en-US" sz="3200" dirty="0" smtClean="0">
                <a:solidFill>
                  <a:srgbClr val="0F496F"/>
                </a:solidFill>
              </a:rPr>
              <a:t>?</a:t>
            </a:r>
            <a:endParaRPr lang="en-US" sz="3200" dirty="0">
              <a:solidFill>
                <a:srgbClr val="0F496F"/>
              </a:solidFill>
            </a:endParaRPr>
          </a:p>
          <a:p>
            <a:pPr marL="514350" indent="-514350">
              <a:spcBef>
                <a:spcPts val="600"/>
              </a:spcBef>
              <a:spcAft>
                <a:spcPts val="1200"/>
              </a:spcAft>
              <a:buClrTx/>
              <a:buFont typeface="+mj-lt"/>
              <a:buAutoNum type="arabicPeriod"/>
            </a:pPr>
            <a:r>
              <a:rPr lang="en-US" sz="3200" dirty="0">
                <a:solidFill>
                  <a:srgbClr val="0F496F"/>
                </a:solidFill>
              </a:rPr>
              <a:t>What legacy do you want to leave when your career is over?</a:t>
            </a:r>
          </a:p>
          <a:p>
            <a:pPr marL="457200" indent="-457200">
              <a:buClrTx/>
              <a:buFont typeface="+mj-lt"/>
              <a:buAutoNum type="arabicPeriod"/>
            </a:pPr>
            <a:endParaRPr lang="en-US" sz="2400" dirty="0">
              <a:solidFill>
                <a:srgbClr val="0F496F"/>
              </a:solidFill>
            </a:endParaRPr>
          </a:p>
          <a:p>
            <a:pPr marL="0" indent="0">
              <a:buClrTx/>
              <a:buNone/>
            </a:pPr>
            <a:r>
              <a:rPr lang="en-US" sz="2400" dirty="0" smtClean="0">
                <a:solidFill>
                  <a:srgbClr val="0F496F"/>
                </a:solidFill>
              </a:rPr>
              <a:t>										Click to restart after activity</a:t>
            </a:r>
            <a:endParaRPr lang="en-US" sz="2400" dirty="0">
              <a:solidFill>
                <a:srgbClr val="0F496F"/>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5408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71600"/>
            <a:ext cx="8229600" cy="1143000"/>
          </a:xfrm>
        </p:spPr>
        <p:txBody>
          <a:bodyPr>
            <a:normAutofit/>
          </a:bodyPr>
          <a:lstStyle/>
          <a:p>
            <a:r>
              <a:rPr lang="en-US" sz="4400" dirty="0" smtClean="0">
                <a:solidFill>
                  <a:srgbClr val="C00000"/>
                </a:solidFill>
              </a:rPr>
              <a:t>Our Vision</a:t>
            </a:r>
            <a:endParaRPr lang="en-US" sz="4400" dirty="0">
              <a:solidFill>
                <a:srgbClr val="C0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2144"/>
      </p:ext>
    </p:extLst>
  </p:cSld>
  <p:clrMapOvr>
    <a:masterClrMapping/>
  </p:clrMapOvr>
  <p:transition spd="slow" advTm="1327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4.6|6|5|4.8"/>
</p:tagLst>
</file>

<file path=ppt/tags/tag2.xml><?xml version="1.0" encoding="utf-8"?>
<p:tagLst xmlns:a="http://schemas.openxmlformats.org/drawingml/2006/main" xmlns:r="http://schemas.openxmlformats.org/officeDocument/2006/relationships" xmlns:p="http://schemas.openxmlformats.org/presentationml/2006/main">
  <p:tag name="TIMING" val="|6.2|8|1.1|1.7|1.6|7"/>
</p:tagLst>
</file>

<file path=ppt/theme/theme1.xml><?xml version="1.0" encoding="utf-8"?>
<a:theme xmlns:a="http://schemas.openxmlformats.org/drawingml/2006/main" name="Indistar Modul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Indistar Module Theme" id="{C1D707A2-9077-4187-A4A3-A38415EB2B6A}" vid="{4D77A384-1BEB-4178-8906-13B1238DD2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Indistar Module Theme</Template>
  <TotalTime>2839</TotalTime>
  <Words>2027</Words>
  <Application>Microsoft Office PowerPoint</Application>
  <PresentationFormat>Widescreen</PresentationFormat>
  <Paragraphs>186</Paragraphs>
  <Slides>21</Slides>
  <Notes>21</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Wingdings</vt:lpstr>
      <vt:lpstr>Wingdings 3</vt:lpstr>
      <vt:lpstr>Indistar Module Theme</vt:lpstr>
      <vt:lpstr>  Getting Better  at What We Do  </vt:lpstr>
      <vt:lpstr>Learning Together</vt:lpstr>
      <vt:lpstr>Our Passion</vt:lpstr>
      <vt:lpstr>This is Alaina</vt:lpstr>
      <vt:lpstr>PowerPoint Presentation</vt:lpstr>
      <vt:lpstr>A Student You Know</vt:lpstr>
      <vt:lpstr>Getting Better at What We Do</vt:lpstr>
      <vt:lpstr>Reflection &amp; Discussion</vt:lpstr>
      <vt:lpstr>Our Vision</vt:lpstr>
      <vt:lpstr> Vision and Beliefs  </vt:lpstr>
      <vt:lpstr>Just Three Things</vt:lpstr>
      <vt:lpstr>Deciding</vt:lpstr>
      <vt:lpstr>Learning</vt:lpstr>
      <vt:lpstr>Connecting</vt:lpstr>
      <vt:lpstr>Reflection &amp; Discussion</vt:lpstr>
      <vt:lpstr>Our Practice</vt:lpstr>
      <vt:lpstr>More than Vision</vt:lpstr>
      <vt:lpstr>The Process of Getting Better</vt:lpstr>
      <vt:lpstr>Reflection &amp; Discussion</vt:lpstr>
      <vt:lpstr>Wrap Up</vt:lpstr>
      <vt:lpstr>What We Learned Together</vt:lpstr>
    </vt:vector>
  </TitlesOfParts>
  <Company>Academic Development Institute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BETTER MODULE</dc:title>
  <dc:creator>conferenceroom</dc:creator>
  <cp:lastModifiedBy>Stephanie Benedict</cp:lastModifiedBy>
  <cp:revision>152</cp:revision>
  <cp:lastPrinted>2015-06-22T15:23:08Z</cp:lastPrinted>
  <dcterms:created xsi:type="dcterms:W3CDTF">2015-05-28T13:48:36Z</dcterms:created>
  <dcterms:modified xsi:type="dcterms:W3CDTF">2015-07-09T13:57:07Z</dcterms:modified>
</cp:coreProperties>
</file>