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4034B-CAE8-48BD-B0F3-AE2370FC2930}" type="doc">
      <dgm:prSet loTypeId="urn:microsoft.com/office/officeart/2009/3/layout/SubStepProcess" loCatId="process" qsTypeId="urn:microsoft.com/office/officeart/2005/8/quickstyle/simple1" qsCatId="simple" csTypeId="urn:microsoft.com/office/officeart/2005/8/colors/colorful1" csCatId="colorful" phldr="1"/>
      <dgm:spPr/>
    </dgm:pt>
    <dgm:pt modelId="{BE3D5882-78DF-440B-93B9-A978E3339A6C}">
      <dgm:prSet phldrT="[Text]" custT="1"/>
      <dgm:spPr/>
      <dgm:t>
        <a:bodyPr/>
        <a:lstStyle/>
        <a:p>
          <a:r>
            <a:rPr lang="en-US" sz="1400" dirty="0" smtClean="0"/>
            <a:t>Assessments</a:t>
          </a:r>
          <a:endParaRPr lang="en-US" sz="1400" dirty="0"/>
        </a:p>
      </dgm:t>
    </dgm:pt>
    <dgm:pt modelId="{865A7F99-5756-47BB-9379-BB69B6D46B26}" type="parTrans" cxnId="{9D68F97B-26DB-4F72-B45C-7411C8B141E0}">
      <dgm:prSet/>
      <dgm:spPr/>
      <dgm:t>
        <a:bodyPr/>
        <a:lstStyle/>
        <a:p>
          <a:endParaRPr lang="en-US" sz="1400"/>
        </a:p>
      </dgm:t>
    </dgm:pt>
    <dgm:pt modelId="{0AA9C5C2-27E0-4123-881E-0943234AA428}" type="sibTrans" cxnId="{9D68F97B-26DB-4F72-B45C-7411C8B141E0}">
      <dgm:prSet/>
      <dgm:spPr/>
      <dgm:t>
        <a:bodyPr/>
        <a:lstStyle/>
        <a:p>
          <a:endParaRPr lang="en-US" sz="1400"/>
        </a:p>
      </dgm:t>
    </dgm:pt>
    <dgm:pt modelId="{88954EDC-0621-4E0D-BF63-C13A6F8A3EA1}">
      <dgm:prSet custT="1"/>
      <dgm:spPr/>
      <dgm:t>
        <a:bodyPr/>
        <a:lstStyle/>
        <a:p>
          <a:r>
            <a:rPr lang="en-US" sz="1400" dirty="0" smtClean="0"/>
            <a:t>Plans / Tasks</a:t>
          </a:r>
          <a:endParaRPr lang="en-US" sz="1400" dirty="0"/>
        </a:p>
      </dgm:t>
    </dgm:pt>
    <dgm:pt modelId="{24298C1D-CA08-4CCB-AE86-99209E7C81FA}" type="parTrans" cxnId="{F404669B-E8C9-485C-AB65-1A4D6D0446E8}">
      <dgm:prSet/>
      <dgm:spPr/>
      <dgm:t>
        <a:bodyPr/>
        <a:lstStyle/>
        <a:p>
          <a:endParaRPr lang="en-US" sz="1400"/>
        </a:p>
      </dgm:t>
    </dgm:pt>
    <dgm:pt modelId="{A72B68D8-0D23-48AE-9DB8-4EFE139A272C}" type="sibTrans" cxnId="{F404669B-E8C9-485C-AB65-1A4D6D0446E8}">
      <dgm:prSet/>
      <dgm:spPr/>
      <dgm:t>
        <a:bodyPr/>
        <a:lstStyle/>
        <a:p>
          <a:endParaRPr lang="en-US" sz="1400"/>
        </a:p>
      </dgm:t>
    </dgm:pt>
    <dgm:pt modelId="{71B00B74-BE60-4356-BBD9-C158052C58C6}">
      <dgm:prSet custT="1"/>
      <dgm:spPr/>
      <dgm:t>
        <a:bodyPr/>
        <a:lstStyle/>
        <a:p>
          <a:r>
            <a:rPr lang="en-US" sz="1400" dirty="0" smtClean="0"/>
            <a:t>Target Dates</a:t>
          </a:r>
          <a:endParaRPr lang="en-US" sz="1400" dirty="0"/>
        </a:p>
      </dgm:t>
    </dgm:pt>
    <dgm:pt modelId="{5AB0D6A4-B10F-4C09-9927-73D2C076883D}" type="parTrans" cxnId="{D8EE8E73-1C03-49F6-B7D1-5A6461560855}">
      <dgm:prSet/>
      <dgm:spPr/>
      <dgm:t>
        <a:bodyPr/>
        <a:lstStyle/>
        <a:p>
          <a:endParaRPr lang="en-US" sz="1400"/>
        </a:p>
      </dgm:t>
    </dgm:pt>
    <dgm:pt modelId="{B42C388C-F9DA-4D5C-99AC-4C5B07325046}" type="sibTrans" cxnId="{D8EE8E73-1C03-49F6-B7D1-5A6461560855}">
      <dgm:prSet/>
      <dgm:spPr/>
      <dgm:t>
        <a:bodyPr/>
        <a:lstStyle/>
        <a:p>
          <a:endParaRPr lang="en-US" sz="1400"/>
        </a:p>
      </dgm:t>
    </dgm:pt>
    <dgm:pt modelId="{5D0A2060-081C-4003-B859-20C867491128}">
      <dgm:prSet custT="1"/>
      <dgm:spPr/>
      <dgm:t>
        <a:bodyPr/>
        <a:lstStyle/>
        <a:p>
          <a:r>
            <a:rPr lang="en-US" sz="1400" smtClean="0"/>
            <a:t>Next Steps</a:t>
          </a:r>
          <a:endParaRPr lang="en-US" sz="1400" dirty="0"/>
        </a:p>
      </dgm:t>
    </dgm:pt>
    <dgm:pt modelId="{B901B290-BA82-4C31-81BB-A10C28F151D8}" type="parTrans" cxnId="{A5930E8A-2BCB-442F-80F9-DD166534401F}">
      <dgm:prSet/>
      <dgm:spPr/>
      <dgm:t>
        <a:bodyPr/>
        <a:lstStyle/>
        <a:p>
          <a:endParaRPr lang="en-US" sz="1400"/>
        </a:p>
      </dgm:t>
    </dgm:pt>
    <dgm:pt modelId="{8843F8E3-9FE0-4807-8C09-EC47760A4270}" type="sibTrans" cxnId="{A5930E8A-2BCB-442F-80F9-DD166534401F}">
      <dgm:prSet/>
      <dgm:spPr/>
      <dgm:t>
        <a:bodyPr/>
        <a:lstStyle/>
        <a:p>
          <a:endParaRPr lang="en-US" sz="1400"/>
        </a:p>
      </dgm:t>
    </dgm:pt>
    <dgm:pt modelId="{755D2853-2691-4BC9-B7F7-05CB31759A85}">
      <dgm:prSet custT="1"/>
      <dgm:spPr/>
      <dgm:t>
        <a:bodyPr/>
        <a:lstStyle/>
        <a:p>
          <a:r>
            <a:rPr lang="en-US" sz="1400" smtClean="0"/>
            <a:t>Progress</a:t>
          </a:r>
          <a:endParaRPr lang="en-US" sz="1400" dirty="0"/>
        </a:p>
      </dgm:t>
    </dgm:pt>
    <dgm:pt modelId="{FBEE3C07-6659-4F28-B85E-8BB3FBE96C1B}" type="parTrans" cxnId="{88E58725-085C-41A9-BFAA-B4C4B6C33F80}">
      <dgm:prSet/>
      <dgm:spPr/>
      <dgm:t>
        <a:bodyPr/>
        <a:lstStyle/>
        <a:p>
          <a:endParaRPr lang="en-US" sz="1400"/>
        </a:p>
      </dgm:t>
    </dgm:pt>
    <dgm:pt modelId="{9B801E14-A6AB-48F1-B986-6189906195F1}" type="sibTrans" cxnId="{88E58725-085C-41A9-BFAA-B4C4B6C33F80}">
      <dgm:prSet/>
      <dgm:spPr/>
      <dgm:t>
        <a:bodyPr/>
        <a:lstStyle/>
        <a:p>
          <a:endParaRPr lang="en-US" sz="1400"/>
        </a:p>
      </dgm:t>
    </dgm:pt>
    <dgm:pt modelId="{14983354-AF79-4A4D-A48E-57193C3D57E1}">
      <dgm:prSet custT="1"/>
      <dgm:spPr/>
      <dgm:t>
        <a:bodyPr/>
        <a:lstStyle/>
        <a:p>
          <a:r>
            <a:rPr lang="en-US" sz="1400" dirty="0" smtClean="0"/>
            <a:t>Assignments</a:t>
          </a:r>
          <a:endParaRPr lang="en-US" sz="1400" dirty="0"/>
        </a:p>
      </dgm:t>
    </dgm:pt>
    <dgm:pt modelId="{48AF4F29-3565-4844-B642-4B70DDA8E250}" type="parTrans" cxnId="{6426438F-A130-4B9B-923B-8D525EFEBA66}">
      <dgm:prSet/>
      <dgm:spPr/>
      <dgm:t>
        <a:bodyPr/>
        <a:lstStyle/>
        <a:p>
          <a:endParaRPr lang="en-US" sz="1400"/>
        </a:p>
      </dgm:t>
    </dgm:pt>
    <dgm:pt modelId="{84FFD3D9-9F9A-4D3E-882E-6AB9C2DBF8D3}" type="sibTrans" cxnId="{6426438F-A130-4B9B-923B-8D525EFEBA66}">
      <dgm:prSet/>
      <dgm:spPr/>
      <dgm:t>
        <a:bodyPr/>
        <a:lstStyle/>
        <a:p>
          <a:endParaRPr lang="en-US" sz="1400"/>
        </a:p>
      </dgm:t>
    </dgm:pt>
    <dgm:pt modelId="{D5096D86-AF5E-4F21-9C3F-9295E7A80860}" type="pres">
      <dgm:prSet presAssocID="{E7C4034B-CAE8-48BD-B0F3-AE2370FC2930}" presName="Name0" presStyleCnt="0">
        <dgm:presLayoutVars>
          <dgm:chMax val="7"/>
          <dgm:dir/>
          <dgm:animOne val="branch"/>
        </dgm:presLayoutVars>
      </dgm:prSet>
      <dgm:spPr/>
    </dgm:pt>
    <dgm:pt modelId="{9CC5A5BF-7C17-43EC-968C-F6769FF6D6C9}" type="pres">
      <dgm:prSet presAssocID="{BE3D5882-78DF-440B-93B9-A978E3339A6C}" presName="parTx1" presStyleLbl="node1" presStyleIdx="0" presStyleCnt="6" custLinFactNeighborX="-2693" custLinFactNeighborY="-20467"/>
      <dgm:spPr/>
      <dgm:t>
        <a:bodyPr/>
        <a:lstStyle/>
        <a:p>
          <a:endParaRPr lang="en-US"/>
        </a:p>
      </dgm:t>
    </dgm:pt>
    <dgm:pt modelId="{131424DA-D2B1-4EE8-9BB1-6A60159F0EED}" type="pres">
      <dgm:prSet presAssocID="{88954EDC-0621-4E0D-BF63-C13A6F8A3EA1}" presName="parTx2" presStyleLbl="node1" presStyleIdx="1" presStyleCnt="6" custLinFactNeighborX="-7541" custLinFactNeighborY="50000"/>
      <dgm:spPr/>
      <dgm:t>
        <a:bodyPr/>
        <a:lstStyle/>
        <a:p>
          <a:endParaRPr lang="en-US"/>
        </a:p>
      </dgm:t>
    </dgm:pt>
    <dgm:pt modelId="{C94F17AF-B3B9-4E89-B91E-8485E591401F}" type="pres">
      <dgm:prSet presAssocID="{71B00B74-BE60-4356-BBD9-C158052C58C6}" presName="parTx3" presStyleLbl="node1" presStyleIdx="2" presStyleCnt="6" custLinFactNeighborX="-25853" custLinFactNeighborY="-28557"/>
      <dgm:spPr/>
      <dgm:t>
        <a:bodyPr/>
        <a:lstStyle/>
        <a:p>
          <a:endParaRPr lang="en-US"/>
        </a:p>
      </dgm:t>
    </dgm:pt>
    <dgm:pt modelId="{16FAFADB-7688-4359-9A91-5DBEB5707753}" type="pres">
      <dgm:prSet presAssocID="{5D0A2060-081C-4003-B859-20C867491128}" presName="parTx4" presStyleLbl="node1" presStyleIdx="3" presStyleCnt="6" custLinFactNeighborX="-43627" custLinFactNeighborY="63556"/>
      <dgm:spPr/>
      <dgm:t>
        <a:bodyPr/>
        <a:lstStyle/>
        <a:p>
          <a:endParaRPr lang="en-US"/>
        </a:p>
      </dgm:t>
    </dgm:pt>
    <dgm:pt modelId="{A26EFCE4-1C88-41C4-947B-A46EE5BC1B5E}" type="pres">
      <dgm:prSet presAssocID="{755D2853-2691-4BC9-B7F7-05CB31759A85}" presName="parTx5" presStyleLbl="node1" presStyleIdx="4" presStyleCnt="6" custLinFactNeighborX="-49552" custLinFactNeighborY="-24776"/>
      <dgm:spPr/>
      <dgm:t>
        <a:bodyPr/>
        <a:lstStyle/>
        <a:p>
          <a:endParaRPr lang="en-US"/>
        </a:p>
      </dgm:t>
    </dgm:pt>
    <dgm:pt modelId="{A7594750-8C0F-40AE-A610-8659B1CB4D20}" type="pres">
      <dgm:prSet presAssocID="{14983354-AF79-4A4D-A48E-57193C3D57E1}" presName="parTx6" presStyleLbl="node1" presStyleIdx="5" presStyleCnt="6" custLinFactNeighborX="-24237" custLinFactNeighborY="32316"/>
      <dgm:spPr/>
      <dgm:t>
        <a:bodyPr/>
        <a:lstStyle/>
        <a:p>
          <a:endParaRPr lang="en-US"/>
        </a:p>
      </dgm:t>
    </dgm:pt>
  </dgm:ptLst>
  <dgm:cxnLst>
    <dgm:cxn modelId="{D8EE8E73-1C03-49F6-B7D1-5A6461560855}" srcId="{E7C4034B-CAE8-48BD-B0F3-AE2370FC2930}" destId="{71B00B74-BE60-4356-BBD9-C158052C58C6}" srcOrd="2" destOrd="0" parTransId="{5AB0D6A4-B10F-4C09-9927-73D2C076883D}" sibTransId="{B42C388C-F9DA-4D5C-99AC-4C5B07325046}"/>
    <dgm:cxn modelId="{6426438F-A130-4B9B-923B-8D525EFEBA66}" srcId="{E7C4034B-CAE8-48BD-B0F3-AE2370FC2930}" destId="{14983354-AF79-4A4D-A48E-57193C3D57E1}" srcOrd="5" destOrd="0" parTransId="{48AF4F29-3565-4844-B642-4B70DDA8E250}" sibTransId="{84FFD3D9-9F9A-4D3E-882E-6AB9C2DBF8D3}"/>
    <dgm:cxn modelId="{47889FB5-7947-4456-A9A7-88C09AFC23B1}" type="presOf" srcId="{71B00B74-BE60-4356-BBD9-C158052C58C6}" destId="{C94F17AF-B3B9-4E89-B91E-8485E591401F}" srcOrd="0" destOrd="0" presId="urn:microsoft.com/office/officeart/2009/3/layout/SubStepProcess"/>
    <dgm:cxn modelId="{A9AB26A3-7FFF-4DD7-AC78-7F60DE253B88}" type="presOf" srcId="{14983354-AF79-4A4D-A48E-57193C3D57E1}" destId="{A7594750-8C0F-40AE-A610-8659B1CB4D20}" srcOrd="0" destOrd="0" presId="urn:microsoft.com/office/officeart/2009/3/layout/SubStepProcess"/>
    <dgm:cxn modelId="{F8659F73-7165-4AEA-AD44-04E9BCF9EDE6}" type="presOf" srcId="{E7C4034B-CAE8-48BD-B0F3-AE2370FC2930}" destId="{D5096D86-AF5E-4F21-9C3F-9295E7A80860}" srcOrd="0" destOrd="0" presId="urn:microsoft.com/office/officeart/2009/3/layout/SubStepProcess"/>
    <dgm:cxn modelId="{1D11996A-FCC0-4977-A5D8-2C7F9B409982}" type="presOf" srcId="{88954EDC-0621-4E0D-BF63-C13A6F8A3EA1}" destId="{131424DA-D2B1-4EE8-9BB1-6A60159F0EED}" srcOrd="0" destOrd="0" presId="urn:microsoft.com/office/officeart/2009/3/layout/SubStepProcess"/>
    <dgm:cxn modelId="{A5930E8A-2BCB-442F-80F9-DD166534401F}" srcId="{E7C4034B-CAE8-48BD-B0F3-AE2370FC2930}" destId="{5D0A2060-081C-4003-B859-20C867491128}" srcOrd="3" destOrd="0" parTransId="{B901B290-BA82-4C31-81BB-A10C28F151D8}" sibTransId="{8843F8E3-9FE0-4807-8C09-EC47760A4270}"/>
    <dgm:cxn modelId="{2A349E7B-3578-474C-B0DE-D5F7B32E2CBC}" type="presOf" srcId="{755D2853-2691-4BC9-B7F7-05CB31759A85}" destId="{A26EFCE4-1C88-41C4-947B-A46EE5BC1B5E}" srcOrd="0" destOrd="0" presId="urn:microsoft.com/office/officeart/2009/3/layout/SubStepProcess"/>
    <dgm:cxn modelId="{88E58725-085C-41A9-BFAA-B4C4B6C33F80}" srcId="{E7C4034B-CAE8-48BD-B0F3-AE2370FC2930}" destId="{755D2853-2691-4BC9-B7F7-05CB31759A85}" srcOrd="4" destOrd="0" parTransId="{FBEE3C07-6659-4F28-B85E-8BB3FBE96C1B}" sibTransId="{9B801E14-A6AB-48F1-B986-6189906195F1}"/>
    <dgm:cxn modelId="{9D68F97B-26DB-4F72-B45C-7411C8B141E0}" srcId="{E7C4034B-CAE8-48BD-B0F3-AE2370FC2930}" destId="{BE3D5882-78DF-440B-93B9-A978E3339A6C}" srcOrd="0" destOrd="0" parTransId="{865A7F99-5756-47BB-9379-BB69B6D46B26}" sibTransId="{0AA9C5C2-27E0-4123-881E-0943234AA428}"/>
    <dgm:cxn modelId="{6AA01341-42DB-4A93-A9F9-811B32EAC413}" type="presOf" srcId="{BE3D5882-78DF-440B-93B9-A978E3339A6C}" destId="{9CC5A5BF-7C17-43EC-968C-F6769FF6D6C9}" srcOrd="0" destOrd="0" presId="urn:microsoft.com/office/officeart/2009/3/layout/SubStepProcess"/>
    <dgm:cxn modelId="{F404669B-E8C9-485C-AB65-1A4D6D0446E8}" srcId="{E7C4034B-CAE8-48BD-B0F3-AE2370FC2930}" destId="{88954EDC-0621-4E0D-BF63-C13A6F8A3EA1}" srcOrd="1" destOrd="0" parTransId="{24298C1D-CA08-4CCB-AE86-99209E7C81FA}" sibTransId="{A72B68D8-0D23-48AE-9DB8-4EFE139A272C}"/>
    <dgm:cxn modelId="{8F8407C1-8A80-424E-89CB-CC2AA9E248E1}" type="presOf" srcId="{5D0A2060-081C-4003-B859-20C867491128}" destId="{16FAFADB-7688-4359-9A91-5DBEB5707753}" srcOrd="0" destOrd="0" presId="urn:microsoft.com/office/officeart/2009/3/layout/SubStepProcess"/>
    <dgm:cxn modelId="{070D2422-EE86-4987-98D6-535D5D0D8123}" type="presParOf" srcId="{D5096D86-AF5E-4F21-9C3F-9295E7A80860}" destId="{9CC5A5BF-7C17-43EC-968C-F6769FF6D6C9}" srcOrd="0" destOrd="0" presId="urn:microsoft.com/office/officeart/2009/3/layout/SubStepProcess"/>
    <dgm:cxn modelId="{3563DF58-6003-483B-B08C-84D9DC99F54E}" type="presParOf" srcId="{D5096D86-AF5E-4F21-9C3F-9295E7A80860}" destId="{131424DA-D2B1-4EE8-9BB1-6A60159F0EED}" srcOrd="1" destOrd="0" presId="urn:microsoft.com/office/officeart/2009/3/layout/SubStepProcess"/>
    <dgm:cxn modelId="{DADD6E32-9E92-4A93-8677-8A2158D1476C}" type="presParOf" srcId="{D5096D86-AF5E-4F21-9C3F-9295E7A80860}" destId="{C94F17AF-B3B9-4E89-B91E-8485E591401F}" srcOrd="2" destOrd="0" presId="urn:microsoft.com/office/officeart/2009/3/layout/SubStepProcess"/>
    <dgm:cxn modelId="{861BDFCF-A74F-4830-8A60-0A02F88D0917}" type="presParOf" srcId="{D5096D86-AF5E-4F21-9C3F-9295E7A80860}" destId="{16FAFADB-7688-4359-9A91-5DBEB5707753}" srcOrd="3" destOrd="0" presId="urn:microsoft.com/office/officeart/2009/3/layout/SubStepProcess"/>
    <dgm:cxn modelId="{EAE07090-50E6-49CA-9AC0-1F59886E854F}" type="presParOf" srcId="{D5096D86-AF5E-4F21-9C3F-9295E7A80860}" destId="{A26EFCE4-1C88-41C4-947B-A46EE5BC1B5E}" srcOrd="4" destOrd="0" presId="urn:microsoft.com/office/officeart/2009/3/layout/SubStepProcess"/>
    <dgm:cxn modelId="{F94F9DBE-1CAC-4B30-836F-842581C9E065}" type="presParOf" srcId="{D5096D86-AF5E-4F21-9C3F-9295E7A80860}" destId="{A7594750-8C0F-40AE-A610-8659B1CB4D20}" srcOrd="5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5A5BF-7C17-43EC-968C-F6769FF6D6C9}">
      <dsp:nvSpPr>
        <dsp:cNvPr id="0" name=""/>
        <dsp:cNvSpPr/>
      </dsp:nvSpPr>
      <dsp:spPr>
        <a:xfrm>
          <a:off x="0" y="708360"/>
          <a:ext cx="1451037" cy="14510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Assessments</a:t>
          </a:r>
          <a:endParaRPr lang="en-US" sz="1400" kern="1200" dirty="0"/>
        </a:p>
      </dsp:txBody>
      <dsp:txXfrm>
        <a:off x="212499" y="920859"/>
        <a:ext cx="1026039" cy="1026039"/>
      </dsp:txXfrm>
    </dsp:sp>
    <dsp:sp modelId="{131424DA-D2B1-4EE8-9BB1-6A60159F0EED}">
      <dsp:nvSpPr>
        <dsp:cNvPr id="0" name=""/>
        <dsp:cNvSpPr/>
      </dsp:nvSpPr>
      <dsp:spPr>
        <a:xfrm>
          <a:off x="1345869" y="1730862"/>
          <a:ext cx="1451037" cy="14510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Plans / Tasks</a:t>
          </a:r>
          <a:endParaRPr lang="en-US" sz="1400" kern="1200" dirty="0"/>
        </a:p>
      </dsp:txBody>
      <dsp:txXfrm>
        <a:off x="1558368" y="1943361"/>
        <a:ext cx="1026039" cy="1026039"/>
      </dsp:txXfrm>
    </dsp:sp>
    <dsp:sp modelId="{C94F17AF-B3B9-4E89-B91E-8485E591401F}">
      <dsp:nvSpPr>
        <dsp:cNvPr id="0" name=""/>
        <dsp:cNvSpPr/>
      </dsp:nvSpPr>
      <dsp:spPr>
        <a:xfrm>
          <a:off x="2531193" y="590971"/>
          <a:ext cx="1451037" cy="14510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Target Dates</a:t>
          </a:r>
          <a:endParaRPr lang="en-US" sz="1400" kern="1200" dirty="0"/>
        </a:p>
      </dsp:txBody>
      <dsp:txXfrm>
        <a:off x="2743692" y="803470"/>
        <a:ext cx="1026039" cy="1026039"/>
      </dsp:txXfrm>
    </dsp:sp>
    <dsp:sp modelId="{16FAFADB-7688-4359-9A91-5DBEB5707753}">
      <dsp:nvSpPr>
        <dsp:cNvPr id="0" name=""/>
        <dsp:cNvSpPr/>
      </dsp:nvSpPr>
      <dsp:spPr>
        <a:xfrm>
          <a:off x="3724322" y="1927565"/>
          <a:ext cx="1451037" cy="14510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Next Steps</a:t>
          </a:r>
          <a:endParaRPr lang="en-US" sz="1400" kern="1200" dirty="0"/>
        </a:p>
      </dsp:txBody>
      <dsp:txXfrm>
        <a:off x="3936821" y="2140064"/>
        <a:ext cx="1026039" cy="1026039"/>
      </dsp:txXfrm>
    </dsp:sp>
    <dsp:sp modelId="{A26EFCE4-1C88-41C4-947B-A46EE5BC1B5E}">
      <dsp:nvSpPr>
        <dsp:cNvPr id="0" name=""/>
        <dsp:cNvSpPr/>
      </dsp:nvSpPr>
      <dsp:spPr>
        <a:xfrm>
          <a:off x="5089386" y="645834"/>
          <a:ext cx="1451037" cy="145103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Progress</a:t>
          </a:r>
          <a:endParaRPr lang="en-US" sz="1400" kern="1200" dirty="0"/>
        </a:p>
      </dsp:txBody>
      <dsp:txXfrm>
        <a:off x="5301885" y="858333"/>
        <a:ext cx="1026039" cy="1026039"/>
      </dsp:txXfrm>
    </dsp:sp>
    <dsp:sp modelId="{A7594750-8C0F-40AE-A610-8659B1CB4D20}">
      <dsp:nvSpPr>
        <dsp:cNvPr id="0" name=""/>
        <dsp:cNvSpPr/>
      </dsp:nvSpPr>
      <dsp:spPr>
        <a:xfrm>
          <a:off x="6907753" y="1474261"/>
          <a:ext cx="1451037" cy="14510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Assignments</a:t>
          </a:r>
          <a:endParaRPr lang="en-US" sz="1400" kern="1200" dirty="0"/>
        </a:p>
      </dsp:txBody>
      <dsp:txXfrm>
        <a:off x="7120252" y="1686760"/>
        <a:ext cx="1026039" cy="1026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E09D-CDB1-4AA9-8618-40B887C3BD5D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CD1B-B5FB-447C-8893-CB3BD40F7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1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E09D-CDB1-4AA9-8618-40B887C3BD5D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CD1B-B5FB-447C-8893-CB3BD40F7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5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6"/>
            <a:ext cx="27432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6"/>
            <a:ext cx="80264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E09D-CDB1-4AA9-8618-40B887C3BD5D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CD1B-B5FB-447C-8893-CB3BD40F7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6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E09D-CDB1-4AA9-8618-40B887C3BD5D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CD1B-B5FB-447C-8893-CB3BD40F7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0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E09D-CDB1-4AA9-8618-40B887C3BD5D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CD1B-B5FB-447C-8893-CB3BD40F7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2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2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E09D-CDB1-4AA9-8618-40B887C3BD5D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CD1B-B5FB-447C-8893-CB3BD40F7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E09D-CDB1-4AA9-8618-40B887C3BD5D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CD1B-B5FB-447C-8893-CB3BD40F7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0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E09D-CDB1-4AA9-8618-40B887C3BD5D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CD1B-B5FB-447C-8893-CB3BD40F7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5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E09D-CDB1-4AA9-8618-40B887C3BD5D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CD1B-B5FB-447C-8893-CB3BD40F7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0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E09D-CDB1-4AA9-8618-40B887C3BD5D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CD1B-B5FB-447C-8893-CB3BD40F7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3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E09D-CDB1-4AA9-8618-40B887C3BD5D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1CD1B-B5FB-447C-8893-CB3BD40F7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2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DE09D-CDB1-4AA9-8618-40B887C3BD5D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1CD1B-B5FB-447C-8893-CB3BD40F7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2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215" y="2540449"/>
            <a:ext cx="10363200" cy="1196678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Indistar    Plan </a:t>
            </a:r>
            <a:r>
              <a:rPr lang="en-US" dirty="0" smtClean="0">
                <a:solidFill>
                  <a:schemeClr val="bg1"/>
                </a:solidFill>
              </a:rPr>
              <a:t>Management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15938" y="6424247"/>
            <a:ext cx="2938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Feature added 7-26-2016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3999" y="2540449"/>
            <a:ext cx="484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®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5-Point Star 6"/>
          <p:cNvSpPr/>
          <p:nvPr/>
        </p:nvSpPr>
        <p:spPr>
          <a:xfrm rot="956083">
            <a:off x="1260404" y="982913"/>
            <a:ext cx="1499897" cy="1378120"/>
          </a:xfrm>
          <a:prstGeom prst="star5">
            <a:avLst>
              <a:gd name="adj" fmla="val 27232"/>
              <a:gd name="hf" fmla="val 105146"/>
              <a:gd name="vf" fmla="val 110557"/>
            </a:avLst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 rot="20110043">
            <a:off x="246617" y="1610407"/>
            <a:ext cx="1048894" cy="986216"/>
          </a:xfrm>
          <a:prstGeom prst="star5">
            <a:avLst>
              <a:gd name="adj" fmla="val 27232"/>
              <a:gd name="hf" fmla="val 105146"/>
              <a:gd name="vf" fmla="val 110557"/>
            </a:avLst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3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60832" y="-11550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MV Boli" pitchFamily="2" charset="0"/>
                <a:ea typeface="+mj-ea"/>
                <a:cs typeface="MV Boli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+mn-lt"/>
              </a:rPr>
              <a:t>Plan Management…what’s the </a:t>
            </a:r>
            <a:r>
              <a:rPr lang="en-US" noProof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+mn-lt"/>
              </a:rPr>
              <a:t>big idea?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Content Placeholder 9"/>
          <p:cNvSpPr txBox="1">
            <a:spLocks/>
          </p:cNvSpPr>
          <p:nvPr/>
        </p:nvSpPr>
        <p:spPr>
          <a:xfrm rot="21597098">
            <a:off x="881897" y="1077119"/>
            <a:ext cx="11104656" cy="5094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MV Boli" pitchFamily="2" charset="0"/>
                <a:ea typeface="+mn-ea"/>
                <a:cs typeface="MV Boli" pitchFamily="2" charset="0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Tx/>
              <a:buNone/>
              <a:defRPr sz="2800" b="1" kern="1200">
                <a:solidFill>
                  <a:schemeClr val="bg1"/>
                </a:solidFill>
                <a:latin typeface="Bradley Hand ITC" pitchFamily="66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b="1" kern="1200">
                <a:solidFill>
                  <a:schemeClr val="bg1"/>
                </a:solidFill>
                <a:latin typeface="Bradley Hand ITC" pitchFamily="66" charset="0"/>
                <a:ea typeface="+mn-ea"/>
                <a:cs typeface="+mn-cs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Tx/>
              <a:buNone/>
              <a:defRPr sz="2000" b="1" kern="1200">
                <a:solidFill>
                  <a:schemeClr val="bg1"/>
                </a:solidFill>
                <a:latin typeface="Bradley Hand ITC" pitchFamily="66" charset="0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Tx/>
              <a:buNone/>
              <a:defRPr sz="2000" b="1" kern="1200">
                <a:solidFill>
                  <a:schemeClr val="bg1"/>
                </a:solidFill>
                <a:latin typeface="Bradley Hand ITC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+mn-lt"/>
              </a:rPr>
              <a:t>Plan Management is where Indistar® users can now view and administer almost every indicator function from one </a:t>
            </a:r>
            <a:r>
              <a:rPr lang="en-US" sz="2800" dirty="0" smtClean="0">
                <a:latin typeface="+mn-lt"/>
              </a:rPr>
              <a:t>page.</a:t>
            </a:r>
          </a:p>
          <a:p>
            <a:endParaRPr lang="en-US" sz="2800" dirty="0" smtClean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endParaRPr lang="en-US" sz="2800" dirty="0" smtClean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endParaRPr lang="en-US" sz="2800" dirty="0" smtClean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…</a:t>
            </a:r>
            <a:r>
              <a:rPr lang="en-US" sz="2800" dirty="0">
                <a:latin typeface="+mn-lt"/>
              </a:rPr>
              <a:t>one </a:t>
            </a:r>
            <a:r>
              <a:rPr lang="en-US" sz="2800" dirty="0" smtClean="0">
                <a:latin typeface="+mn-lt"/>
              </a:rPr>
              <a:t>page</a:t>
            </a:r>
            <a:r>
              <a:rPr lang="en-US" sz="2800" dirty="0">
                <a:latin typeface="+mn-lt"/>
              </a:rPr>
              <a:t>	…one interactive </a:t>
            </a:r>
            <a:r>
              <a:rPr lang="en-US" sz="2800" dirty="0" smtClean="0">
                <a:latin typeface="+mn-lt"/>
              </a:rPr>
              <a:t>page   …</a:t>
            </a:r>
            <a:r>
              <a:rPr lang="en-US" sz="2800" dirty="0">
                <a:latin typeface="+mn-lt"/>
              </a:rPr>
              <a:t>one big advantage!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480" y="2354384"/>
            <a:ext cx="3669221" cy="4749800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27172524"/>
              </p:ext>
            </p:extLst>
          </p:nvPr>
        </p:nvGraphicFramePr>
        <p:xfrm>
          <a:off x="323175" y="2309445"/>
          <a:ext cx="8714734" cy="3461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658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15" y="548959"/>
            <a:ext cx="11869135" cy="58569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Oval 3"/>
          <p:cNvSpPr/>
          <p:nvPr/>
        </p:nvSpPr>
        <p:spPr>
          <a:xfrm>
            <a:off x="685800" y="249381"/>
            <a:ext cx="1537854" cy="1423555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696691" y="2473037"/>
            <a:ext cx="2535381" cy="779318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5"/>
          </p:cNvCxnSpPr>
          <p:nvPr/>
        </p:nvCxnSpPr>
        <p:spPr>
          <a:xfrm>
            <a:off x="1998440" y="1464461"/>
            <a:ext cx="2698251" cy="1486557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54" y="4367634"/>
            <a:ext cx="1993901" cy="25811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14" y="2538215"/>
            <a:ext cx="3396194" cy="240189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16149" y="2899109"/>
            <a:ext cx="23993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Access to the Plan Management interactive grid can be found on the Main Menu page, as well as in the Navigation Toolbar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29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27" y="986016"/>
            <a:ext cx="8861779" cy="57029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766050" y="803185"/>
            <a:ext cx="9828876" cy="9644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MV Boli" pitchFamily="2" charset="0"/>
                <a:ea typeface="+mj-ea"/>
                <a:cs typeface="MV Boli" pitchFamily="2" charset="0"/>
              </a:defRPr>
            </a:lvl1pPr>
          </a:lstStyle>
          <a:p>
            <a:pPr lvl="0" algn="l"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+mn-lt"/>
              </a:rPr>
              <a:t>Plan Management includes filters to </a:t>
            </a:r>
            <a:r>
              <a:rPr lang="en-US" sz="36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+mn-lt"/>
              </a:rPr>
              <a:t>display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+mn-lt"/>
              </a:rPr>
              <a:t>:</a:t>
            </a:r>
            <a:r>
              <a:rPr lang="en-US" sz="360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+mn-lt"/>
              </a:rPr>
              <a:t>                         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 rot="800198">
            <a:off x="9199109" y="4510897"/>
            <a:ext cx="2475323" cy="838200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b="1" dirty="0">
                <a:cs typeface="MV Boli" panose="02000500030200090000" pitchFamily="2" charset="0"/>
              </a:rPr>
              <a:t>a</a:t>
            </a:r>
            <a:r>
              <a:rPr lang="en-US" sz="2000" b="1" dirty="0" smtClean="0">
                <a:cs typeface="MV Boli" panose="02000500030200090000" pitchFamily="2" charset="0"/>
              </a:rPr>
              <a:t>nd what needs</a:t>
            </a:r>
            <a:r>
              <a:rPr lang="en-US" sz="2000" b="1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 updated</a:t>
            </a:r>
            <a:endParaRPr lang="en-US" sz="2000" b="1" dirty="0">
              <a:cs typeface="MV Boli" panose="02000500030200090000" pitchFamily="2" charset="0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 rot="787655">
            <a:off x="9535824" y="3251582"/>
            <a:ext cx="2448088" cy="838200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b="1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newly </a:t>
            </a:r>
            <a:r>
              <a:rPr lang="en-US" sz="2000" b="1" dirty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created </a:t>
            </a:r>
            <a:r>
              <a:rPr lang="en-US" sz="2000" b="1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tasks,</a:t>
            </a:r>
            <a:endParaRPr lang="en-US" sz="2000" b="1" dirty="0">
              <a:cs typeface="MV Boli" panose="02000500030200090000" pitchFamily="2" charset="0"/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 rot="805363">
            <a:off x="9043759" y="1535923"/>
            <a:ext cx="2439236" cy="838200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b="1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specific </a:t>
            </a:r>
            <a:r>
              <a:rPr lang="en-US" sz="2000" b="1" dirty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sets of </a:t>
            </a:r>
            <a:r>
              <a:rPr lang="en-US" sz="2000" b="1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indicators,</a:t>
            </a:r>
            <a:endParaRPr lang="en-US" sz="2000" b="1" dirty="0">
              <a:cs typeface="MV Boli" panose="0200050003020009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8875">
            <a:off x="9222201" y="1049262"/>
            <a:ext cx="868539" cy="9914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8875">
            <a:off x="9227062" y="2501880"/>
            <a:ext cx="868539" cy="9914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8875">
            <a:off x="9271528" y="3968131"/>
            <a:ext cx="868539" cy="99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52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66" y="2650462"/>
            <a:ext cx="6287571" cy="4046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712351" y="796533"/>
            <a:ext cx="9828876" cy="9644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MV Boli" pitchFamily="2" charset="0"/>
                <a:ea typeface="+mj-ea"/>
                <a:cs typeface="MV Boli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+mj-lt"/>
              </a:rPr>
              <a:t>Plan Management includes filters to display:</a:t>
            </a:r>
            <a:r>
              <a:rPr lang="en-US" sz="360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+mj-lt"/>
              </a:rPr>
              <a:t>                         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6859535" y="1584103"/>
            <a:ext cx="5237977" cy="3562198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Past Due Objectives and Tasks</a:t>
            </a:r>
          </a:p>
          <a:p>
            <a:endParaRPr lang="en-US" sz="2600" b="1" dirty="0">
              <a:solidFill>
                <a:sysClr val="windowText" lastClr="000000">
                  <a:lumMod val="85000"/>
                  <a:lumOff val="15000"/>
                </a:sysClr>
              </a:solidFill>
              <a:cs typeface="MV Boli" panose="02000500030200090000" pitchFamily="2" charset="0"/>
            </a:endParaRPr>
          </a:p>
          <a:p>
            <a:r>
              <a:rPr lang="en-US" sz="2600" b="1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Spotlight Indicators (chosen by each school or district) </a:t>
            </a:r>
          </a:p>
          <a:p>
            <a:endParaRPr lang="en-US" sz="2600" b="1" dirty="0">
              <a:solidFill>
                <a:sysClr val="windowText" lastClr="000000">
                  <a:lumMod val="85000"/>
                  <a:lumOff val="15000"/>
                </a:sysClr>
              </a:solidFill>
              <a:cs typeface="MV Boli" panose="02000500030200090000" pitchFamily="2" charset="0"/>
            </a:endParaRPr>
          </a:p>
          <a:p>
            <a:r>
              <a:rPr lang="en-US" sz="2600" b="1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KEY Indicators (chosen by SEA)</a:t>
            </a:r>
            <a:endParaRPr lang="en-US" sz="2600" b="1" dirty="0">
              <a:cs typeface="MV Boli" panose="0200050003020009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653" y="2646947"/>
            <a:ext cx="6256421" cy="4050632"/>
          </a:xfrm>
          <a:prstGeom prst="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572" y="996354"/>
            <a:ext cx="4987324" cy="47376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79240" flipH="1" flipV="1">
            <a:off x="591281" y="732113"/>
            <a:ext cx="8775200" cy="582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7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00" y="1295364"/>
            <a:ext cx="8408940" cy="50618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47657" y="813117"/>
            <a:ext cx="9828876" cy="9644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MV Boli" pitchFamily="2" charset="0"/>
                <a:ea typeface="+mj-ea"/>
                <a:cs typeface="MV Boli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+mn-lt"/>
              </a:rPr>
              <a:t>Plan Management includes interactive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+mn-lt"/>
              </a:rPr>
              <a:t> cells so… </a:t>
            </a:r>
            <a:r>
              <a:rPr lang="en-US" sz="360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+mn-lt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41902" y="1529058"/>
            <a:ext cx="4226413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600" b="1" dirty="0" smtClean="0">
              <a:solidFill>
                <a:sysClr val="windowText" lastClr="000000">
                  <a:lumMod val="85000"/>
                  <a:lumOff val="15000"/>
                </a:sysClr>
              </a:solidFill>
              <a:cs typeface="MV Boli" panose="02000500030200090000" pitchFamily="2" charset="0"/>
            </a:endParaRPr>
          </a:p>
          <a:p>
            <a:endParaRPr lang="en-US" sz="2600" b="1" dirty="0">
              <a:solidFill>
                <a:sysClr val="windowText" lastClr="000000">
                  <a:lumMod val="85000"/>
                  <a:lumOff val="15000"/>
                </a:sysClr>
              </a:solidFill>
              <a:cs typeface="MV Boli" panose="02000500030200090000" pitchFamily="2" charset="0"/>
            </a:endParaRPr>
          </a:p>
          <a:p>
            <a:endParaRPr lang="en-US" sz="2600" b="1" dirty="0" smtClean="0">
              <a:solidFill>
                <a:sysClr val="windowText" lastClr="000000">
                  <a:lumMod val="85000"/>
                  <a:lumOff val="15000"/>
                </a:sysClr>
              </a:solidFill>
              <a:cs typeface="MV Boli" panose="02000500030200090000" pitchFamily="2" charset="0"/>
            </a:endParaRPr>
          </a:p>
          <a:p>
            <a:endParaRPr lang="en-US" sz="2600" b="1" dirty="0" smtClean="0">
              <a:solidFill>
                <a:sysClr val="windowText" lastClr="000000">
                  <a:lumMod val="85000"/>
                  <a:lumOff val="15000"/>
                </a:sysClr>
              </a:solidFill>
              <a:cs typeface="MV Boli" panose="02000500030200090000" pitchFamily="2" charset="0"/>
            </a:endParaRPr>
          </a:p>
          <a:p>
            <a:r>
              <a:rPr lang="en-US" sz="2600" b="1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Under the headings:</a:t>
            </a:r>
          </a:p>
          <a:p>
            <a:r>
              <a:rPr lang="en-US" sz="2600" b="1" dirty="0" smtClean="0">
                <a:solidFill>
                  <a:srgbClr val="C00000"/>
                </a:solidFill>
                <a:cs typeface="MV Boli" panose="02000500030200090000" pitchFamily="2" charset="0"/>
              </a:rPr>
              <a:t>Assess</a:t>
            </a:r>
            <a:r>
              <a:rPr lang="en-US" sz="2600" b="1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, </a:t>
            </a: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  <a:cs typeface="MV Boli" panose="02000500030200090000" pitchFamily="2" charset="0"/>
              </a:rPr>
              <a:t>Create</a:t>
            </a:r>
            <a:r>
              <a:rPr lang="en-US" sz="2600" b="1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, and </a:t>
            </a:r>
            <a:r>
              <a:rPr lang="en-US" sz="2600" b="1" dirty="0" smtClean="0">
                <a:solidFill>
                  <a:srgbClr val="0070C0"/>
                </a:solidFill>
                <a:cs typeface="MV Boli" panose="02000500030200090000" pitchFamily="2" charset="0"/>
              </a:rPr>
              <a:t>Monitor</a:t>
            </a:r>
            <a:r>
              <a:rPr lang="en-US" sz="2600" b="1" dirty="0" smtClean="0">
                <a:cs typeface="MV Boli" panose="02000500030200090000" pitchFamily="2" charset="0"/>
              </a:rPr>
              <a:t>…</a:t>
            </a:r>
            <a:r>
              <a:rPr lang="en-US" sz="2600" b="1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 users can “click” any cell and be taken to that step.  Here Leadership Teams can add to, edit, or update assignments, target dates, completion dates, and more!</a:t>
            </a:r>
            <a:endParaRPr lang="en-US" sz="2600" b="1" dirty="0">
              <a:cs typeface="MV Boli" panose="0200050003020009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50306" y="6522111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i="1" dirty="0" smtClean="0">
                <a:solidFill>
                  <a:srgbClr val="C00000"/>
                </a:solidFill>
              </a:rPr>
              <a:t>*Some users may have view-only access</a:t>
            </a:r>
            <a:endParaRPr lang="en-US" sz="1400" i="1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650">
            <a:off x="10682346" y="1962221"/>
            <a:ext cx="1042489" cy="104248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59826" y="976565"/>
            <a:ext cx="430849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users can easily move to a specific step…for a specific indicator </a:t>
            </a:r>
          </a:p>
        </p:txBody>
      </p:sp>
      <p:sp>
        <p:nvSpPr>
          <p:cNvPr id="27" name="Rounded Rectangle 26"/>
          <p:cNvSpPr/>
          <p:nvPr/>
        </p:nvSpPr>
        <p:spPr>
          <a:xfrm rot="160414">
            <a:off x="4593337" y="3225197"/>
            <a:ext cx="1837194" cy="650318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solidFill>
              <a:schemeClr val="accent3">
                <a:lumMod val="75000"/>
              </a:schemeClr>
            </a:solidFill>
            <a:prstDash val="sysDash"/>
          </a:ln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209754" y="4721956"/>
            <a:ext cx="1453303" cy="650318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solidFill>
              <a:srgbClr val="FF0000"/>
            </a:solidFill>
            <a:prstDash val="sysDash"/>
          </a:ln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306522" y="4721956"/>
            <a:ext cx="1453303" cy="650318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solidFill>
              <a:srgbClr val="0070C0"/>
            </a:solidFill>
            <a:prstDash val="sysDash"/>
          </a:ln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86087">
            <a:off x="8133279" y="3634620"/>
            <a:ext cx="3502190" cy="3374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8653" y="465397"/>
            <a:ext cx="11503521" cy="9644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MV Boli" pitchFamily="2" charset="0"/>
                <a:ea typeface="+mj-ea"/>
                <a:cs typeface="MV Boli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+mn-lt"/>
              </a:rPr>
              <a:t>Plan Management includes links to: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+mn-lt"/>
              </a:rPr>
              <a:t>Print or Export the Plan Management grid…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566" y="2650462"/>
            <a:ext cx="6287571" cy="4046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248653" y="2646947"/>
            <a:ext cx="6256421" cy="4050632"/>
          </a:xfrm>
          <a:prstGeom prst="rect">
            <a:avLst/>
          </a:prstGeom>
          <a:solidFill>
            <a:schemeClr val="bg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7111" flipH="1" flipV="1">
            <a:off x="1509685" y="2260703"/>
            <a:ext cx="6521943" cy="43275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8598" y="1813430"/>
            <a:ext cx="3493627" cy="35084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7290937" y="2594819"/>
            <a:ext cx="8494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and the Tasks Report</a:t>
            </a:r>
            <a:r>
              <a:rPr lang="en-US" sz="3600" dirty="0">
                <a:solidFill>
                  <a:sysClr val="windowText" lastClr="000000">
                    <a:lumMod val="85000"/>
                    <a:lumOff val="15000"/>
                  </a:sysClr>
                </a:solidFill>
                <a:cs typeface="MV Boli" panose="02000500030200090000" pitchFamily="2" charset="0"/>
              </a:rPr>
              <a:t>                         		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29646">
            <a:off x="8069223" y="3634620"/>
            <a:ext cx="3502190" cy="3374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arrow right"/>
          <p:cNvSpPr>
            <a:spLocks/>
          </p:cNvSpPr>
          <p:nvPr/>
        </p:nvSpPr>
        <p:spPr bwMode="auto">
          <a:xfrm rot="5824229">
            <a:off x="3488568" y="428952"/>
            <a:ext cx="1394037" cy="3127697"/>
          </a:xfrm>
          <a:custGeom>
            <a:avLst/>
            <a:gdLst>
              <a:gd name="T0" fmla="*/ 570 w 578"/>
              <a:gd name="T1" fmla="*/ 60 h 689"/>
              <a:gd name="T2" fmla="*/ 519 w 578"/>
              <a:gd name="T3" fmla="*/ 22 h 689"/>
              <a:gd name="T4" fmla="*/ 513 w 578"/>
              <a:gd name="T5" fmla="*/ 12 h 689"/>
              <a:gd name="T6" fmla="*/ 494 w 578"/>
              <a:gd name="T7" fmla="*/ 12 h 689"/>
              <a:gd name="T8" fmla="*/ 528 w 578"/>
              <a:gd name="T9" fmla="*/ 57 h 689"/>
              <a:gd name="T10" fmla="*/ 273 w 578"/>
              <a:gd name="T11" fmla="*/ 55 h 689"/>
              <a:gd name="T12" fmla="*/ 83 w 578"/>
              <a:gd name="T13" fmla="*/ 156 h 689"/>
              <a:gd name="T14" fmla="*/ 10 w 578"/>
              <a:gd name="T15" fmla="*/ 391 h 689"/>
              <a:gd name="T16" fmla="*/ 24 w 578"/>
              <a:gd name="T17" fmla="*/ 677 h 689"/>
              <a:gd name="T18" fmla="*/ 42 w 578"/>
              <a:gd name="T19" fmla="*/ 672 h 689"/>
              <a:gd name="T20" fmla="*/ 26 w 578"/>
              <a:gd name="T21" fmla="*/ 466 h 689"/>
              <a:gd name="T22" fmla="*/ 77 w 578"/>
              <a:gd name="T23" fmla="*/ 200 h 689"/>
              <a:gd name="T24" fmla="*/ 532 w 578"/>
              <a:gd name="T25" fmla="*/ 75 h 689"/>
              <a:gd name="T26" fmla="*/ 515 w 578"/>
              <a:gd name="T27" fmla="*/ 81 h 689"/>
              <a:gd name="T28" fmla="*/ 486 w 578"/>
              <a:gd name="T29" fmla="*/ 99 h 689"/>
              <a:gd name="T30" fmla="*/ 499 w 578"/>
              <a:gd name="T31" fmla="*/ 102 h 689"/>
              <a:gd name="T32" fmla="*/ 532 w 578"/>
              <a:gd name="T33" fmla="*/ 89 h 689"/>
              <a:gd name="T34" fmla="*/ 565 w 578"/>
              <a:gd name="T35" fmla="*/ 77 h 689"/>
              <a:gd name="T36" fmla="*/ 565 w 578"/>
              <a:gd name="T37" fmla="*/ 77 h 689"/>
              <a:gd name="T38" fmla="*/ 570 w 578"/>
              <a:gd name="T39" fmla="*/ 60 h 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78" h="689">
                <a:moveTo>
                  <a:pt x="570" y="60"/>
                </a:moveTo>
                <a:cubicBezTo>
                  <a:pt x="551" y="49"/>
                  <a:pt x="533" y="38"/>
                  <a:pt x="519" y="22"/>
                </a:cubicBezTo>
                <a:cubicBezTo>
                  <a:pt x="516" y="18"/>
                  <a:pt x="513" y="12"/>
                  <a:pt x="513" y="12"/>
                </a:cubicBezTo>
                <a:cubicBezTo>
                  <a:pt x="514" y="0"/>
                  <a:pt x="495" y="0"/>
                  <a:pt x="494" y="12"/>
                </a:cubicBezTo>
                <a:cubicBezTo>
                  <a:pt x="493" y="28"/>
                  <a:pt x="510" y="44"/>
                  <a:pt x="528" y="57"/>
                </a:cubicBezTo>
                <a:cubicBezTo>
                  <a:pt x="443" y="52"/>
                  <a:pt x="357" y="44"/>
                  <a:pt x="273" y="55"/>
                </a:cubicBezTo>
                <a:cubicBezTo>
                  <a:pt x="198" y="64"/>
                  <a:pt x="129" y="95"/>
                  <a:pt x="83" y="156"/>
                </a:cubicBezTo>
                <a:cubicBezTo>
                  <a:pt x="33" y="223"/>
                  <a:pt x="18" y="310"/>
                  <a:pt x="10" y="391"/>
                </a:cubicBezTo>
                <a:cubicBezTo>
                  <a:pt x="0" y="503"/>
                  <a:pt x="19" y="652"/>
                  <a:pt x="24" y="677"/>
                </a:cubicBezTo>
                <a:cubicBezTo>
                  <a:pt x="26" y="689"/>
                  <a:pt x="43" y="684"/>
                  <a:pt x="42" y="672"/>
                </a:cubicBezTo>
                <a:cubicBezTo>
                  <a:pt x="33" y="608"/>
                  <a:pt x="26" y="560"/>
                  <a:pt x="26" y="466"/>
                </a:cubicBezTo>
                <a:cubicBezTo>
                  <a:pt x="26" y="376"/>
                  <a:pt x="35" y="280"/>
                  <a:pt x="77" y="200"/>
                </a:cubicBezTo>
                <a:cubicBezTo>
                  <a:pt x="163" y="36"/>
                  <a:pt x="374" y="66"/>
                  <a:pt x="532" y="75"/>
                </a:cubicBezTo>
                <a:cubicBezTo>
                  <a:pt x="526" y="77"/>
                  <a:pt x="521" y="79"/>
                  <a:pt x="515" y="81"/>
                </a:cubicBezTo>
                <a:cubicBezTo>
                  <a:pt x="506" y="84"/>
                  <a:pt x="489" y="88"/>
                  <a:pt x="486" y="99"/>
                </a:cubicBezTo>
                <a:cubicBezTo>
                  <a:pt x="484" y="107"/>
                  <a:pt x="497" y="111"/>
                  <a:pt x="499" y="102"/>
                </a:cubicBezTo>
                <a:cubicBezTo>
                  <a:pt x="501" y="96"/>
                  <a:pt x="526" y="91"/>
                  <a:pt x="532" y="89"/>
                </a:cubicBezTo>
                <a:cubicBezTo>
                  <a:pt x="543" y="86"/>
                  <a:pt x="554" y="82"/>
                  <a:pt x="565" y="77"/>
                </a:cubicBezTo>
                <a:cubicBezTo>
                  <a:pt x="565" y="77"/>
                  <a:pt x="565" y="77"/>
                  <a:pt x="565" y="77"/>
                </a:cubicBezTo>
                <a:cubicBezTo>
                  <a:pt x="574" y="78"/>
                  <a:pt x="578" y="64"/>
                  <a:pt x="570" y="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8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Indistar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Indistar 2</Template>
  <TotalTime>140</TotalTime>
  <Words>208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Candara</vt:lpstr>
      <vt:lpstr>MV Boli</vt:lpstr>
      <vt:lpstr>Indistar 2</vt:lpstr>
      <vt:lpstr>Indistar    Plan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Academic Development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Management</dc:title>
  <dc:creator>Stephanie Benedict</dc:creator>
  <cp:lastModifiedBy>Stephanie Benedict</cp:lastModifiedBy>
  <cp:revision>17</cp:revision>
  <dcterms:created xsi:type="dcterms:W3CDTF">2016-07-26T19:15:27Z</dcterms:created>
  <dcterms:modified xsi:type="dcterms:W3CDTF">2016-07-27T16:24:15Z</dcterms:modified>
</cp:coreProperties>
</file>